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media/image9.png" ContentType="image/png"/>
  <Override PartName="/ppt/media/image57.png" ContentType="image/png"/>
  <Override PartName="/ppt/media/image1.png" ContentType="image/png"/>
  <Override PartName="/ppt/media/image58.png" ContentType="image/png"/>
  <Override PartName="/ppt/media/image2.png" ContentType="image/png"/>
  <Override PartName="/ppt/media/image4.jpeg" ContentType="image/jpeg"/>
  <Override PartName="/ppt/media/image3.png" ContentType="image/png"/>
  <Override PartName="/ppt/media/image7.png" ContentType="image/png"/>
  <Override PartName="/ppt/media/image11.png" ContentType="image/png"/>
  <Override PartName="/ppt/media/image5.jpeg" ContentType="image/jpeg"/>
  <Override PartName="/ppt/media/image6.png" ContentType="image/png"/>
  <Override PartName="/ppt/media/image8.png" ContentType="image/png"/>
  <Override PartName="/ppt/media/image56.png" ContentType="image/png"/>
  <Override PartName="/ppt/media/image10.jpeg" ContentType="image/jpeg"/>
  <Override PartName="/ppt/media/image12.png" ContentType="image/png"/>
  <Override PartName="/ppt/media/image13.png" ContentType="image/png"/>
  <Override PartName="/ppt/media/image14.png" ContentType="image/png"/>
  <Override PartName="/ppt/media/image35.jpeg" ContentType="image/jpeg"/>
  <Override PartName="/ppt/media/image15.png" ContentType="image/png"/>
  <Override PartName="/ppt/media/image16.gif" ContentType="image/gif"/>
  <Override PartName="/ppt/media/image17.png" ContentType="image/png"/>
  <Override PartName="/ppt/media/image18.png" ContentType="image/png"/>
  <Override PartName="/ppt/media/image19.png" ContentType="image/png"/>
  <Override PartName="/ppt/media/image40.jpeg" ContentType="image/jpe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47.png" ContentType="image/png"/>
  <Override PartName="/ppt/media/image27.jpeg" ContentType="image/jpeg"/>
  <Override PartName="/ppt/media/image28.png" ContentType="image/png"/>
  <Override PartName="/ppt/media/image29.png" ContentType="image/png"/>
  <Override PartName="/ppt/media/image30.png" ContentType="image/png"/>
  <Override PartName="/ppt/media/image42.png" ContentType="image/png"/>
  <Override PartName="/ppt/media/image31.jpeg" ContentType="image/jpeg"/>
  <Override PartName="/ppt/media/image32.png" ContentType="image/png"/>
  <Override PartName="/ppt/media/image33.png" ContentType="image/png"/>
  <Override PartName="/ppt/media/image34.png" ContentType="image/png"/>
  <Override PartName="/ppt/media/image36.png" ContentType="image/png"/>
  <Override PartName="/ppt/media/image37.png" ContentType="image/png"/>
  <Override PartName="/ppt/media/image38.png" ContentType="image/png"/>
  <Override PartName="/ppt/media/image39.png" ContentType="image/png"/>
  <Override PartName="/ppt/media/image41.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1" name="PlaceHolder 2"/>
          <p:cNvSpPr>
            <a:spLocks noGrp="1"/>
          </p:cNvSpPr>
          <p:nvPr>
            <p:ph type="body"/>
          </p:nvPr>
        </p:nvSpPr>
        <p:spPr>
          <a:xfrm>
            <a:off x="838080" y="1825560"/>
            <a:ext cx="10515240" cy="4350960"/>
          </a:xfrm>
          <a:prstGeom prst="rect">
            <a:avLst/>
          </a:prstGeom>
        </p:spPr>
        <p:txBody>
          <a:bodyPr>
            <a:noAutofit/>
          </a:bodyPr>
          <a:p>
            <a:pPr marL="432000" indent="-324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864000" indent="-324000">
              <a:lnSpc>
                <a:spcPct val="90000"/>
              </a:lnSpc>
              <a:spcBef>
                <a:spcPts val="499"/>
              </a:spcBef>
              <a:buClr>
                <a:srgbClr val="000000"/>
              </a:buClr>
              <a:buSzPct val="75000"/>
              <a:buFont typeface="Symbol" charset="2"/>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296000" indent="-2880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728000" indent="-216000">
              <a:lnSpc>
                <a:spcPct val="90000"/>
              </a:lnSpc>
              <a:spcBef>
                <a:spcPts val="499"/>
              </a:spcBef>
              <a:buClr>
                <a:srgbClr val="000000"/>
              </a:buClr>
              <a:buSzPct val="75000"/>
              <a:buFont typeface="Symbol" charset="2"/>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160000" indent="-2160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2" name="PlaceHolder 3"/>
          <p:cNvSpPr>
            <a:spLocks noGrp="1"/>
          </p:cNvSpPr>
          <p:nvPr>
            <p:ph type="dt"/>
          </p:nvPr>
        </p:nvSpPr>
        <p:spPr>
          <a:xfrm>
            <a:off x="838080" y="6356520"/>
            <a:ext cx="2742840" cy="364680"/>
          </a:xfrm>
          <a:prstGeom prst="rect">
            <a:avLst/>
          </a:prstGeom>
        </p:spPr>
        <p:txBody>
          <a:bodyPr anchor="ctr">
            <a:noAutofit/>
          </a:bodyPr>
          <a:p>
            <a:endParaRPr b="0" lang="en-IN" sz="2400" spc="-1" strike="noStrike">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anchor="ctr">
            <a:noAutofit/>
          </a:bodyPr>
          <a:p>
            <a:endParaRPr b="0" lang="en-IN" sz="2400" spc="-1" strike="noStrike">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p>
            <a:endParaRPr b="0" lang="en-IN"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jpe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jpe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jpe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jpe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jpe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gif"/><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0" y="0"/>
            <a:ext cx="12191760" cy="6857640"/>
          </a:xfrm>
          <a:prstGeom prst="rect">
            <a:avLst/>
          </a:prstGeom>
          <a:solidFill>
            <a:srgbClr val="ffffff"/>
          </a:solidFill>
          <a:ln w="12600">
            <a:noFill/>
          </a:ln>
        </p:spPr>
        <p:style>
          <a:lnRef idx="0"/>
          <a:fillRef idx="0"/>
          <a:effectRef idx="0"/>
          <a:fontRef idx="minor"/>
        </p:style>
      </p:sp>
      <p:pic>
        <p:nvPicPr>
          <p:cNvPr id="42" name="Picture 5" descr=""/>
          <p:cNvPicPr/>
          <p:nvPr/>
        </p:nvPicPr>
        <p:blipFill>
          <a:blip r:embed="rId1"/>
          <a:srcRect l="9019" t="8792" r="0" b="19172"/>
          <a:stretch/>
        </p:blipFill>
        <p:spPr>
          <a:xfrm>
            <a:off x="1452240" y="704520"/>
            <a:ext cx="5749560" cy="4542840"/>
          </a:xfrm>
          <a:prstGeom prst="rect">
            <a:avLst/>
          </a:prstGeom>
          <a:ln>
            <a:noFill/>
          </a:ln>
        </p:spPr>
      </p:pic>
      <p:sp>
        <p:nvSpPr>
          <p:cNvPr id="43" name="CustomShape 2"/>
          <p:cNvSpPr/>
          <p:nvPr/>
        </p:nvSpPr>
        <p:spPr>
          <a:xfrm flipH="1">
            <a:off x="3711600" y="0"/>
            <a:ext cx="8480160" cy="6857640"/>
          </a:xfrm>
          <a:prstGeom prst="rect">
            <a:avLst/>
          </a:prstGeom>
          <a:gradFill rotWithShape="0">
            <a:gsLst>
              <a:gs pos="0">
                <a:srgbClr val="ffffff"/>
              </a:gs>
              <a:gs pos="100000">
                <a:srgbClr val="ffffff"/>
              </a:gs>
            </a:gsLst>
            <a:lin ang="10800000"/>
          </a:gradFill>
          <a:ln w="12600">
            <a:noFill/>
          </a:ln>
        </p:spPr>
        <p:style>
          <a:lnRef idx="0"/>
          <a:fillRef idx="0"/>
          <a:effectRef idx="0"/>
          <a:fontRef idx="minor"/>
        </p:style>
      </p:sp>
      <p:sp>
        <p:nvSpPr>
          <p:cNvPr id="44" name="TextShape 3"/>
          <p:cNvSpPr txBox="1"/>
          <p:nvPr/>
        </p:nvSpPr>
        <p:spPr>
          <a:xfrm>
            <a:off x="7848720" y="1122480"/>
            <a:ext cx="4023000" cy="3203640"/>
          </a:xfrm>
          <a:prstGeom prst="rect">
            <a:avLst/>
          </a:prstGeom>
          <a:noFill/>
          <a:ln>
            <a:noFill/>
          </a:ln>
        </p:spPr>
        <p:txBody>
          <a:bodyPr anchor="b">
            <a:normAutofit/>
          </a:bodyPr>
          <a:p>
            <a:pPr>
              <a:lnSpc>
                <a:spcPct val="90000"/>
              </a:lnSpc>
            </a:pPr>
            <a:r>
              <a:rPr b="1" lang="en-US" sz="4800" spc="-1" strike="noStrike">
                <a:solidFill>
                  <a:srgbClr val="000000"/>
                </a:solidFill>
                <a:latin typeface="Calibri Light"/>
              </a:rPr>
              <a:t>Object Oriented Programming </a:t>
            </a:r>
            <a:endParaRPr b="0" lang="en-US" sz="4800" spc="-1" strike="noStrike">
              <a:solidFill>
                <a:srgbClr val="000000"/>
              </a:solidFill>
              <a:latin typeface="Calibri"/>
            </a:endParaRPr>
          </a:p>
        </p:txBody>
      </p:sp>
      <p:sp>
        <p:nvSpPr>
          <p:cNvPr id="45" name="CustomShape 4"/>
          <p:cNvSpPr/>
          <p:nvPr/>
        </p:nvSpPr>
        <p:spPr>
          <a:xfrm rot="5400000">
            <a:off x="8130960" y="346320"/>
            <a:ext cx="145800" cy="703800"/>
          </a:xfrm>
          <a:prstGeom prst="rect">
            <a:avLst/>
          </a:prstGeom>
          <a:solidFill>
            <a:srgbClr val="ed7d31"/>
          </a:solidFill>
          <a:ln w="12600">
            <a:noFill/>
          </a:ln>
        </p:spPr>
        <p:style>
          <a:lnRef idx="0"/>
          <a:fillRef idx="0"/>
          <a:effectRef idx="0"/>
          <a:fontRef idx="minor"/>
        </p:style>
      </p:sp>
      <p:sp>
        <p:nvSpPr>
          <p:cNvPr id="46" name="CustomShape 5"/>
          <p:cNvSpPr/>
          <p:nvPr/>
        </p:nvSpPr>
        <p:spPr>
          <a:xfrm>
            <a:off x="7851600" y="4546800"/>
            <a:ext cx="4023000" cy="18000"/>
          </a:xfrm>
          <a:prstGeom prst="rect">
            <a:avLst/>
          </a:prstGeom>
          <a:solidFill>
            <a:srgbClr val="d5d5d5"/>
          </a:solidFill>
          <a:ln w="3240">
            <a:noFill/>
          </a:ln>
        </p:spPr>
        <p:style>
          <a:lnRef idx="0"/>
          <a:fillRef idx="0"/>
          <a:effectRef idx="0"/>
          <a:fontRef idx="minor"/>
        </p:style>
      </p:sp>
      <p:pic>
        <p:nvPicPr>
          <p:cNvPr id="47" name="Picture 2" descr=""/>
          <p:cNvPicPr/>
          <p:nvPr/>
        </p:nvPicPr>
        <p:blipFill>
          <a:blip r:embed="rId2"/>
          <a:stretch/>
        </p:blipFill>
        <p:spPr>
          <a:xfrm>
            <a:off x="367920" y="6171120"/>
            <a:ext cx="1233360" cy="395640"/>
          </a:xfrm>
          <a:prstGeom prst="rect">
            <a:avLst/>
          </a:prstGeom>
          <a:ln>
            <a:noFill/>
          </a:ln>
        </p:spPr>
      </p:pic>
    </p:spTree>
  </p:cSld>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42"/>
                                        </p:tgtEl>
                                        <p:attrNameLst>
                                          <p:attrName>style.visibility</p:attrName>
                                        </p:attrNameLst>
                                      </p:cBhvr>
                                      <p:to>
                                        <p:strVal val="visible"/>
                                      </p:to>
                                    </p:set>
                                    <p:animEffect filter="fade" transition="in">
                                      <p:cBhvr additive="repl">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0">
                                  <p:stCondLst>
                                    <p:cond delay="250"/>
                                  </p:stCondLst>
                                  <p:childTnLst>
                                    <p:set>
                                      <p:cBhvr>
                                        <p:cTn id="11" dur="1" fill="hold">
                                          <p:stCondLst>
                                            <p:cond delay="0"/>
                                          </p:stCondLst>
                                        </p:cTn>
                                        <p:tgtEl>
                                          <p:spTgt spid="44"/>
                                        </p:tgtEl>
                                        <p:attrNameLst>
                                          <p:attrName>style.visibility</p:attrName>
                                        </p:attrNameLst>
                                      </p:cBhvr>
                                      <p:to>
                                        <p:strVal val="visible"/>
                                      </p:to>
                                    </p:set>
                                    <p:animEffect filter="fade" transition="in">
                                      <p:cBhvr additive="repl">
                                        <p:cTn id="12" dur="500"/>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pic>
        <p:nvPicPr>
          <p:cNvPr id="91" name="Picture 8" descr=""/>
          <p:cNvPicPr/>
          <p:nvPr/>
        </p:nvPicPr>
        <p:blipFill>
          <a:blip r:embed="rId1"/>
          <a:stretch/>
        </p:blipFill>
        <p:spPr>
          <a:xfrm>
            <a:off x="363240" y="6128280"/>
            <a:ext cx="1228320" cy="409320"/>
          </a:xfrm>
          <a:prstGeom prst="rect">
            <a:avLst/>
          </a:prstGeom>
          <a:ln>
            <a:noFill/>
          </a:ln>
        </p:spPr>
      </p:pic>
      <p:sp>
        <p:nvSpPr>
          <p:cNvPr id="92" name="CustomShape 2"/>
          <p:cNvSpPr/>
          <p:nvPr/>
        </p:nvSpPr>
        <p:spPr>
          <a:xfrm>
            <a:off x="1604880" y="666000"/>
            <a:ext cx="3547800" cy="396720"/>
          </a:xfrm>
          <a:prstGeom prst="rect">
            <a:avLst/>
          </a:prstGeom>
          <a:noFill/>
          <a:ln>
            <a:noFill/>
          </a:ln>
        </p:spPr>
        <p:style>
          <a:lnRef idx="0"/>
          <a:fillRef idx="0"/>
          <a:effectRef idx="0"/>
          <a:fontRef idx="minor"/>
        </p:style>
        <p:txBody>
          <a:bodyPr>
            <a:spAutoFit/>
          </a:bodyPr>
          <a:p>
            <a:pPr>
              <a:lnSpc>
                <a:spcPct val="100000"/>
              </a:lnSpc>
            </a:pPr>
            <a:r>
              <a:rPr b="1" lang="en-IN" sz="2000" spc="-1" strike="noStrike">
                <a:solidFill>
                  <a:srgbClr val="000000"/>
                </a:solidFill>
                <a:latin typeface="Calibri"/>
              </a:rPr>
              <a:t>EXAMPLE :</a:t>
            </a:r>
            <a:endParaRPr b="0" lang="en-IN" sz="2000" spc="-1" strike="noStrike">
              <a:latin typeface="Arial"/>
            </a:endParaRPr>
          </a:p>
        </p:txBody>
      </p:sp>
      <p:pic>
        <p:nvPicPr>
          <p:cNvPr id="93" name="Picture 4" descr=""/>
          <p:cNvPicPr/>
          <p:nvPr/>
        </p:nvPicPr>
        <p:blipFill>
          <a:blip r:embed="rId2"/>
          <a:stretch/>
        </p:blipFill>
        <p:spPr>
          <a:xfrm>
            <a:off x="3444840" y="1131840"/>
            <a:ext cx="5790960" cy="3616200"/>
          </a:xfrm>
          <a:prstGeom prst="rect">
            <a:avLst/>
          </a:prstGeom>
          <a:ln>
            <a:solidFill>
              <a:srgbClr val="000000"/>
            </a:solidFill>
          </a:ln>
        </p:spPr>
      </p:pic>
      <p:sp>
        <p:nvSpPr>
          <p:cNvPr id="94" name="CustomShape 3"/>
          <p:cNvSpPr/>
          <p:nvPr/>
        </p:nvSpPr>
        <p:spPr>
          <a:xfrm>
            <a:off x="1535760" y="4810680"/>
            <a:ext cx="10407240" cy="1006200"/>
          </a:xfrm>
          <a:prstGeom prst="rect">
            <a:avLst/>
          </a:prstGeom>
          <a:noFill/>
          <a:ln>
            <a:noFill/>
          </a:ln>
        </p:spPr>
        <p:style>
          <a:lnRef idx="0"/>
          <a:fillRef idx="0"/>
          <a:effectRef idx="0"/>
          <a:fontRef idx="minor"/>
        </p:style>
        <p:txBody>
          <a:bodyPr>
            <a:spAutoFit/>
          </a:bodyPr>
          <a:p>
            <a:pPr>
              <a:lnSpc>
                <a:spcPct val="100000"/>
              </a:lnSpc>
            </a:pPr>
            <a:r>
              <a:rPr b="0" lang="en-IN" sz="1800" spc="-1" strike="noStrike">
                <a:solidFill>
                  <a:srgbClr val="000000"/>
                </a:solidFill>
                <a:latin typeface="Calibri"/>
                <a:ea typeface="Calibri"/>
              </a:rPr>
              <a:t>In C#, objects are created using the "new" keyword followed by the name of the class to be instantiated. </a:t>
            </a:r>
            <a:endParaRPr b="0" lang="en-IN" sz="1800" spc="-1" strike="noStrike">
              <a:latin typeface="Arial"/>
            </a:endParaRPr>
          </a:p>
          <a:p>
            <a:pPr>
              <a:lnSpc>
                <a:spcPct val="100000"/>
              </a:lnSpc>
            </a:pPr>
            <a:r>
              <a:rPr b="0" lang="en-IN" sz="1800" spc="-1" strike="noStrike">
                <a:solidFill>
                  <a:srgbClr val="000000"/>
                </a:solidFill>
                <a:latin typeface="Calibri"/>
                <a:ea typeface="Calibri"/>
              </a:rPr>
              <a:t>Syntax :-</a:t>
            </a:r>
            <a:endParaRPr b="0" lang="en-IN" sz="1800" spc="-1" strike="noStrike">
              <a:latin typeface="Arial"/>
            </a:endParaRPr>
          </a:p>
          <a:p>
            <a:pPr>
              <a:lnSpc>
                <a:spcPct val="100000"/>
              </a:lnSpc>
            </a:pPr>
            <a:r>
              <a:rPr b="0" lang="en-IN" sz="1800" spc="-1" strike="noStrike">
                <a:solidFill>
                  <a:srgbClr val="000000"/>
                </a:solidFill>
                <a:latin typeface="Calibri"/>
                <a:ea typeface="Calibri"/>
              </a:rPr>
              <a:t>Class name object name =new constructor()</a:t>
            </a:r>
            <a:r>
              <a:rPr b="0" lang="en-IN" sz="2400" spc="-1" strike="noStrike">
                <a:solidFill>
                  <a:srgbClr val="000000"/>
                </a:solidFill>
                <a:latin typeface="Calibri"/>
                <a:ea typeface="Calibri"/>
              </a:rPr>
              <a:t>;</a:t>
            </a:r>
            <a:endParaRPr b="0" lang="en-IN" sz="2400" spc="-1" strike="noStrike">
              <a:latin typeface="Arial"/>
            </a:endParaRPr>
          </a:p>
        </p:txBody>
      </p:sp>
    </p:spTree>
  </p:cSld>
  <mc:AlternateContent>
    <mc:Choice Requires="p14">
      <p:transition spd="slow" p14:dur="2000"/>
    </mc:Choice>
    <mc:Fallback>
      <p:transition spd="slow"/>
    </mc:Fallback>
  </mc:AlternateContent>
  <p:timing>
    <p:tnLst>
      <p:par>
        <p:cTn id="152" dur="indefinite" restart="never" nodeType="tmRoot">
          <p:childTnLst>
            <p:seq>
              <p:cTn id="153" dur="indefinite" nodeType="mainSeq">
                <p:childTnLst>
                  <p:par>
                    <p:cTn id="154" fill="hold">
                      <p:stCondLst>
                        <p:cond delay="indefinite"/>
                      </p:stCondLst>
                      <p:childTnLst>
                        <p:par>
                          <p:cTn id="155" fill="hold">
                            <p:stCondLst>
                              <p:cond delay="0"/>
                            </p:stCondLst>
                            <p:childTnLst>
                              <p:par>
                                <p:cTn id="156" nodeType="clickEffect" fill="hold" presetClass="entr" presetID="10">
                                  <p:stCondLst>
                                    <p:cond delay="0"/>
                                  </p:stCondLst>
                                  <p:childTnLst>
                                    <p:set>
                                      <p:cBhvr>
                                        <p:cTn id="157" dur="1" fill="hold">
                                          <p:stCondLst>
                                            <p:cond delay="0"/>
                                          </p:stCondLst>
                                        </p:cTn>
                                        <p:tgtEl>
                                          <p:spTgt spid="92"/>
                                        </p:tgtEl>
                                        <p:attrNameLst>
                                          <p:attrName>style.visibility</p:attrName>
                                        </p:attrNameLst>
                                      </p:cBhvr>
                                      <p:to>
                                        <p:strVal val="visible"/>
                                      </p:to>
                                    </p:set>
                                    <p:animEffect filter="fade" transition="in">
                                      <p:cBhvr additive="repl">
                                        <p:cTn id="158" dur="500"/>
                                        <p:tgtEl>
                                          <p:spTgt spid="92"/>
                                        </p:tgtEl>
                                      </p:cBhvr>
                                    </p:animEffec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10">
                                  <p:stCondLst>
                                    <p:cond delay="0"/>
                                  </p:stCondLst>
                                  <p:childTnLst>
                                    <p:set>
                                      <p:cBhvr>
                                        <p:cTn id="162" dur="1" fill="hold">
                                          <p:stCondLst>
                                            <p:cond delay="0"/>
                                          </p:stCondLst>
                                        </p:cTn>
                                        <p:tgtEl>
                                          <p:spTgt spid="93"/>
                                        </p:tgtEl>
                                        <p:attrNameLst>
                                          <p:attrName>style.visibility</p:attrName>
                                        </p:attrNameLst>
                                      </p:cBhvr>
                                      <p:to>
                                        <p:strVal val="visible"/>
                                      </p:to>
                                    </p:set>
                                    <p:animEffect filter="fade" transition="in">
                                      <p:cBhvr additive="repl">
                                        <p:cTn id="163" dur="500"/>
                                        <p:tgtEl>
                                          <p:spTgt spid="93"/>
                                        </p:tgtEl>
                                      </p:cBhvr>
                                    </p:animEffect>
                                  </p:childTnLst>
                                </p:cTn>
                              </p:par>
                            </p:childTnLst>
                          </p:cTn>
                        </p:par>
                      </p:childTnLst>
                    </p:cTn>
                  </p:par>
                  <p:par>
                    <p:cTn id="164" fill="hold">
                      <p:stCondLst>
                        <p:cond delay="indefinite"/>
                      </p:stCondLst>
                      <p:childTnLst>
                        <p:par>
                          <p:cTn id="165" fill="hold">
                            <p:stCondLst>
                              <p:cond delay="0"/>
                            </p:stCondLst>
                            <p:childTnLst>
                              <p:par>
                                <p:cTn id="166" nodeType="clickEffect" fill="hold" presetClass="entr" presetID="10">
                                  <p:stCondLst>
                                    <p:cond delay="0"/>
                                  </p:stCondLst>
                                  <p:childTnLst>
                                    <p:set>
                                      <p:cBhvr>
                                        <p:cTn id="167" dur="1" fill="hold">
                                          <p:stCondLst>
                                            <p:cond delay="0"/>
                                          </p:stCondLst>
                                        </p:cTn>
                                        <p:tgtEl>
                                          <p:spTgt spid="94"/>
                                        </p:tgtEl>
                                        <p:attrNameLst>
                                          <p:attrName>style.visibility</p:attrName>
                                        </p:attrNameLst>
                                      </p:cBhvr>
                                      <p:to>
                                        <p:strVal val="visible"/>
                                      </p:to>
                                    </p:set>
                                    <p:animEffect filter="fade" transition="in">
                                      <p:cBhvr additive="repl">
                                        <p:cTn id="168" dur="500"/>
                                        <p:tgtEl>
                                          <p:spTgt spid="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96" name="CustomShape 2"/>
          <p:cNvSpPr/>
          <p:nvPr/>
        </p:nvSpPr>
        <p:spPr>
          <a:xfrm>
            <a:off x="792720" y="312840"/>
            <a:ext cx="5181120" cy="1671120"/>
          </a:xfrm>
          <a:prstGeom prst="rect">
            <a:avLst/>
          </a:prstGeom>
          <a:noFill/>
          <a:ln>
            <a:noFill/>
          </a:ln>
        </p:spPr>
        <p:style>
          <a:lnRef idx="0"/>
          <a:fillRef idx="0"/>
          <a:effectRef idx="0"/>
          <a:fontRef idx="minor"/>
        </p:style>
        <p:txBody>
          <a:bodyPr anchor="ctr">
            <a:normAutofit/>
          </a:bodyPr>
          <a:p>
            <a:pPr>
              <a:lnSpc>
                <a:spcPct val="90000"/>
              </a:lnSpc>
              <a:spcAft>
                <a:spcPts val="601"/>
              </a:spcAft>
            </a:pPr>
            <a:r>
              <a:rPr b="1" lang="en-IN" sz="4000" spc="-1" strike="noStrike">
                <a:solidFill>
                  <a:srgbClr val="203864"/>
                </a:solidFill>
                <a:latin typeface="Calibri Light"/>
              </a:rPr>
              <a:t>   </a:t>
            </a:r>
            <a:r>
              <a:rPr b="1" lang="en-IN" sz="4000" spc="-1" strike="noStrike">
                <a:solidFill>
                  <a:srgbClr val="2f5597"/>
                </a:solidFill>
                <a:latin typeface="Calibri Light"/>
              </a:rPr>
              <a:t>Inheritance</a:t>
            </a:r>
            <a:endParaRPr b="0" lang="en-IN" sz="4000" spc="-1" strike="noStrike">
              <a:latin typeface="Arial"/>
            </a:endParaRPr>
          </a:p>
        </p:txBody>
      </p:sp>
      <p:sp>
        <p:nvSpPr>
          <p:cNvPr id="97" name="CustomShape 3"/>
          <p:cNvSpPr/>
          <p:nvPr/>
        </p:nvSpPr>
        <p:spPr>
          <a:xfrm>
            <a:off x="792720" y="1989720"/>
            <a:ext cx="5900040" cy="2428200"/>
          </a:xfrm>
          <a:prstGeom prst="rect">
            <a:avLst/>
          </a:prstGeom>
          <a:noFill/>
          <a:ln>
            <a:noFill/>
          </a:ln>
        </p:spPr>
        <p:style>
          <a:lnRef idx="0"/>
          <a:fillRef idx="0"/>
          <a:effectRef idx="0"/>
          <a:fontRef idx="minor"/>
        </p:style>
        <p:txBody>
          <a:bodyPr>
            <a:normAutofit fontScale="88000"/>
          </a:bodyPr>
          <a:p>
            <a:pPr marL="343080" indent="-342720" algn="just">
              <a:lnSpc>
                <a:spcPct val="100000"/>
              </a:lnSpc>
              <a:buClr>
                <a:srgbClr val="000000"/>
              </a:buClr>
              <a:buFont typeface="Arial"/>
              <a:buChar char="•"/>
            </a:pPr>
            <a:r>
              <a:rPr b="0" lang="en-IN" sz="2200" spc="-1" strike="noStrike">
                <a:solidFill>
                  <a:srgbClr val="000000"/>
                </a:solidFill>
                <a:latin typeface="Calibri"/>
                <a:ea typeface="Calibri"/>
              </a:rPr>
              <a:t>Inheritance can be defined as the process where one object acquires the properties of another. </a:t>
            </a:r>
            <a:endParaRPr b="0" lang="en-IN" sz="2200" spc="-1" strike="noStrike">
              <a:latin typeface="Arial"/>
            </a:endParaRPr>
          </a:p>
          <a:p>
            <a:pPr marL="343080" indent="-342720" algn="just">
              <a:lnSpc>
                <a:spcPct val="100000"/>
              </a:lnSpc>
              <a:buClr>
                <a:srgbClr val="000000"/>
              </a:buClr>
              <a:buFont typeface="Arial"/>
              <a:buChar char="•"/>
            </a:pPr>
            <a:r>
              <a:rPr b="0" lang="en-IN" sz="2200" spc="-1" strike="noStrike">
                <a:solidFill>
                  <a:srgbClr val="000000"/>
                </a:solidFill>
                <a:latin typeface="Calibri"/>
                <a:ea typeface="Calibri"/>
              </a:rPr>
              <a:t>A subclass(child) is a specialized version of a class, which  inherits attributes and behaviors from the parent class</a:t>
            </a:r>
            <a:endParaRPr b="0" lang="en-IN" sz="2200" spc="-1" strike="noStrike">
              <a:latin typeface="Arial"/>
            </a:endParaRPr>
          </a:p>
          <a:p>
            <a:pPr marL="343080" indent="-342720" algn="just">
              <a:lnSpc>
                <a:spcPct val="100000"/>
              </a:lnSpc>
              <a:buClr>
                <a:srgbClr val="000000"/>
              </a:buClr>
              <a:buFont typeface="Arial"/>
              <a:buChar char="•"/>
            </a:pPr>
            <a:r>
              <a:rPr b="0" lang="en-IN" sz="2200" spc="-1" strike="noStrike">
                <a:solidFill>
                  <a:srgbClr val="000000"/>
                </a:solidFill>
                <a:latin typeface="Calibri"/>
                <a:ea typeface="Calibri"/>
              </a:rPr>
              <a:t>A child may also have additional unique behaviors and properties of its own that its parent does not have.</a:t>
            </a:r>
            <a:endParaRPr b="0" lang="en-IN" sz="2200" spc="-1" strike="noStrike">
              <a:latin typeface="Arial"/>
            </a:endParaRPr>
          </a:p>
          <a:p>
            <a:pPr algn="just">
              <a:lnSpc>
                <a:spcPct val="100000"/>
              </a:lnSpc>
            </a:pPr>
            <a:endParaRPr b="0" lang="en-IN" sz="2200" spc="-1" strike="noStrike">
              <a:latin typeface="Arial"/>
            </a:endParaRPr>
          </a:p>
          <a:p>
            <a:pPr algn="just">
              <a:lnSpc>
                <a:spcPct val="100000"/>
              </a:lnSpc>
            </a:pPr>
            <a:endParaRPr b="0" lang="en-IN" sz="2200" spc="-1" strike="noStrike">
              <a:latin typeface="Arial"/>
            </a:endParaRPr>
          </a:p>
          <a:p>
            <a:pPr algn="just">
              <a:lnSpc>
                <a:spcPct val="100000"/>
              </a:lnSpc>
            </a:pPr>
            <a:endParaRPr b="0" lang="en-IN" sz="2200" spc="-1" strike="noStrike">
              <a:latin typeface="Arial"/>
            </a:endParaRPr>
          </a:p>
          <a:p>
            <a:pPr algn="just">
              <a:lnSpc>
                <a:spcPct val="90000"/>
              </a:lnSpc>
              <a:spcAft>
                <a:spcPts val="601"/>
              </a:spcAft>
            </a:pPr>
            <a:endParaRPr b="0" lang="en-IN" sz="2200" spc="-1" strike="noStrike">
              <a:latin typeface="Arial"/>
            </a:endParaRPr>
          </a:p>
          <a:p>
            <a:pPr>
              <a:lnSpc>
                <a:spcPct val="90000"/>
              </a:lnSpc>
              <a:spcAft>
                <a:spcPts val="601"/>
              </a:spcAft>
            </a:pPr>
            <a:endParaRPr b="0" lang="en-IN" sz="2200" spc="-1" strike="noStrike">
              <a:latin typeface="Arial"/>
            </a:endParaRPr>
          </a:p>
          <a:p>
            <a:pPr>
              <a:lnSpc>
                <a:spcPct val="90000"/>
              </a:lnSpc>
              <a:spcAft>
                <a:spcPts val="601"/>
              </a:spcAft>
            </a:pPr>
            <a:endParaRPr b="0" lang="en-IN" sz="2200" spc="-1" strike="noStrike">
              <a:latin typeface="Arial"/>
            </a:endParaRPr>
          </a:p>
        </p:txBody>
      </p:sp>
      <p:pic>
        <p:nvPicPr>
          <p:cNvPr id="98" name="Picture 8" descr=""/>
          <p:cNvPicPr/>
          <p:nvPr/>
        </p:nvPicPr>
        <p:blipFill>
          <a:blip r:embed="rId1"/>
          <a:stretch/>
        </p:blipFill>
        <p:spPr>
          <a:xfrm>
            <a:off x="363240" y="6128280"/>
            <a:ext cx="1228320" cy="409320"/>
          </a:xfrm>
          <a:prstGeom prst="rect">
            <a:avLst/>
          </a:prstGeom>
          <a:ln>
            <a:noFill/>
          </a:ln>
        </p:spPr>
      </p:pic>
      <p:pic>
        <p:nvPicPr>
          <p:cNvPr id="99" name="Picture 2" descr=""/>
          <p:cNvPicPr/>
          <p:nvPr/>
        </p:nvPicPr>
        <p:blipFill>
          <a:blip r:embed="rId2"/>
          <a:stretch/>
        </p:blipFill>
        <p:spPr>
          <a:xfrm>
            <a:off x="7499160" y="1468080"/>
            <a:ext cx="3519360" cy="3605400"/>
          </a:xfrm>
          <a:prstGeom prst="rect">
            <a:avLst/>
          </a:prstGeom>
          <a:ln>
            <a:noFill/>
          </a:ln>
        </p:spPr>
      </p:pic>
    </p:spTree>
  </p:cSld>
  <mc:AlternateContent>
    <mc:Choice Requires="p14">
      <p:transition spd="slow" p14:dur="2000"/>
    </mc:Choice>
    <mc:Fallback>
      <p:transition spd="slow"/>
    </mc:Fallback>
  </mc:AlternateContent>
  <p:timing>
    <p:tnLst>
      <p:par>
        <p:cTn id="169" dur="indefinite" restart="never" nodeType="tmRoot">
          <p:childTnLst>
            <p:seq>
              <p:cTn id="170" dur="indefinite" nodeType="mainSeq">
                <p:childTnLst>
                  <p:par>
                    <p:cTn id="171" fill="hold">
                      <p:stCondLst>
                        <p:cond delay="indefinite"/>
                      </p:stCondLst>
                      <p:childTnLst>
                        <p:par>
                          <p:cTn id="172" fill="hold">
                            <p:stCondLst>
                              <p:cond delay="0"/>
                            </p:stCondLst>
                            <p:childTnLst>
                              <p:par>
                                <p:cTn id="173" nodeType="clickEffect" fill="hold" presetClass="entr" presetID="10">
                                  <p:stCondLst>
                                    <p:cond delay="0"/>
                                  </p:stCondLst>
                                  <p:childTnLst>
                                    <p:set>
                                      <p:cBhvr>
                                        <p:cTn id="174" dur="1" fill="hold">
                                          <p:stCondLst>
                                            <p:cond delay="0"/>
                                          </p:stCondLst>
                                        </p:cTn>
                                        <p:tgtEl>
                                          <p:spTgt spid="96"/>
                                        </p:tgtEl>
                                        <p:attrNameLst>
                                          <p:attrName>style.visibility</p:attrName>
                                        </p:attrNameLst>
                                      </p:cBhvr>
                                      <p:to>
                                        <p:strVal val="visible"/>
                                      </p:to>
                                    </p:set>
                                    <p:animEffect filter="fade" transition="in">
                                      <p:cBhvr additive="repl">
                                        <p:cTn id="175" dur="500"/>
                                        <p:tgtEl>
                                          <p:spTgt spid="96"/>
                                        </p:tgtEl>
                                      </p:cBhvr>
                                    </p:animEffect>
                                  </p:childTnLst>
                                </p:cTn>
                              </p:par>
                            </p:childTnLst>
                          </p:cTn>
                        </p:par>
                      </p:childTnLst>
                    </p:cTn>
                  </p:par>
                  <p:par>
                    <p:cTn id="176" fill="hold">
                      <p:stCondLst>
                        <p:cond delay="indefinite"/>
                      </p:stCondLst>
                      <p:childTnLst>
                        <p:par>
                          <p:cTn id="177" fill="hold">
                            <p:stCondLst>
                              <p:cond delay="0"/>
                            </p:stCondLst>
                            <p:childTnLst>
                              <p:par>
                                <p:cTn id="178" nodeType="clickEffect" fill="hold" presetClass="entr" presetID="10">
                                  <p:stCondLst>
                                    <p:cond delay="0"/>
                                  </p:stCondLst>
                                  <p:childTnLst>
                                    <p:set>
                                      <p:cBhvr>
                                        <p:cTn id="179" dur="1" fill="hold">
                                          <p:stCondLst>
                                            <p:cond delay="0"/>
                                          </p:stCondLst>
                                        </p:cTn>
                                        <p:tgtEl>
                                          <p:spTgt spid="97"/>
                                        </p:tgtEl>
                                        <p:attrNameLst>
                                          <p:attrName>style.visibility</p:attrName>
                                        </p:attrNameLst>
                                      </p:cBhvr>
                                      <p:to>
                                        <p:strVal val="visible"/>
                                      </p:to>
                                    </p:set>
                                    <p:animEffect filter="fade" transition="in">
                                      <p:cBhvr additive="repl">
                                        <p:cTn id="180" dur="500"/>
                                        <p:tgtEl>
                                          <p:spTgt spid="97"/>
                                        </p:tgtEl>
                                      </p:cBhvr>
                                    </p:animEffec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0">
                                  <p:stCondLst>
                                    <p:cond delay="0"/>
                                  </p:stCondLst>
                                  <p:childTnLst>
                                    <p:set>
                                      <p:cBhvr>
                                        <p:cTn id="184" dur="1" fill="hold">
                                          <p:stCondLst>
                                            <p:cond delay="0"/>
                                          </p:stCondLst>
                                        </p:cTn>
                                        <p:tgtEl>
                                          <p:spTgt spid="99"/>
                                        </p:tgtEl>
                                        <p:attrNameLst>
                                          <p:attrName>style.visibility</p:attrName>
                                        </p:attrNameLst>
                                      </p:cBhvr>
                                      <p:to>
                                        <p:strVal val="visible"/>
                                      </p:to>
                                    </p:set>
                                    <p:animEffect filter="fade" transition="in">
                                      <p:cBhvr additive="repl">
                                        <p:cTn id="185" dur="500"/>
                                        <p:tgtEl>
                                          <p:spTgt spid="9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0"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pic>
        <p:nvPicPr>
          <p:cNvPr id="101" name="Picture 8" descr=""/>
          <p:cNvPicPr/>
          <p:nvPr/>
        </p:nvPicPr>
        <p:blipFill>
          <a:blip r:embed="rId1"/>
          <a:stretch/>
        </p:blipFill>
        <p:spPr>
          <a:xfrm>
            <a:off x="363240" y="6128280"/>
            <a:ext cx="1228320" cy="409320"/>
          </a:xfrm>
          <a:prstGeom prst="rect">
            <a:avLst/>
          </a:prstGeom>
          <a:ln>
            <a:noFill/>
          </a:ln>
        </p:spPr>
      </p:pic>
      <p:sp>
        <p:nvSpPr>
          <p:cNvPr id="102" name="CustomShape 2"/>
          <p:cNvSpPr/>
          <p:nvPr/>
        </p:nvSpPr>
        <p:spPr>
          <a:xfrm>
            <a:off x="1604880" y="666000"/>
            <a:ext cx="3547800" cy="396720"/>
          </a:xfrm>
          <a:prstGeom prst="rect">
            <a:avLst/>
          </a:prstGeom>
          <a:noFill/>
          <a:ln>
            <a:noFill/>
          </a:ln>
        </p:spPr>
        <p:style>
          <a:lnRef idx="0"/>
          <a:fillRef idx="0"/>
          <a:effectRef idx="0"/>
          <a:fontRef idx="minor"/>
        </p:style>
        <p:txBody>
          <a:bodyPr>
            <a:spAutoFit/>
          </a:bodyPr>
          <a:p>
            <a:pPr>
              <a:lnSpc>
                <a:spcPct val="100000"/>
              </a:lnSpc>
            </a:pPr>
            <a:r>
              <a:rPr b="1" lang="en-IN" sz="2000" spc="-1" strike="noStrike">
                <a:solidFill>
                  <a:srgbClr val="000000"/>
                </a:solidFill>
                <a:latin typeface="Calibri"/>
              </a:rPr>
              <a:t>EXAMPLE :</a:t>
            </a:r>
            <a:endParaRPr b="0" lang="en-IN" sz="2000" spc="-1" strike="noStrike">
              <a:latin typeface="Arial"/>
            </a:endParaRPr>
          </a:p>
        </p:txBody>
      </p:sp>
      <p:pic>
        <p:nvPicPr>
          <p:cNvPr id="103" name="Picture 4" descr=""/>
          <p:cNvPicPr/>
          <p:nvPr/>
        </p:nvPicPr>
        <p:blipFill>
          <a:blip r:embed="rId2"/>
          <a:stretch/>
        </p:blipFill>
        <p:spPr>
          <a:xfrm>
            <a:off x="1331280" y="1946880"/>
            <a:ext cx="4180680" cy="3567600"/>
          </a:xfrm>
          <a:prstGeom prst="rect">
            <a:avLst/>
          </a:prstGeom>
          <a:ln>
            <a:noFill/>
          </a:ln>
        </p:spPr>
      </p:pic>
      <p:pic>
        <p:nvPicPr>
          <p:cNvPr id="104" name="Picture 5" descr=""/>
          <p:cNvPicPr/>
          <p:nvPr/>
        </p:nvPicPr>
        <p:blipFill>
          <a:blip r:embed="rId3"/>
          <a:stretch/>
        </p:blipFill>
        <p:spPr>
          <a:xfrm>
            <a:off x="6492960" y="1947600"/>
            <a:ext cx="4295520" cy="3667320"/>
          </a:xfrm>
          <a:prstGeom prst="rect">
            <a:avLst/>
          </a:prstGeom>
          <a:ln>
            <a:noFill/>
          </a:ln>
        </p:spPr>
      </p:pic>
    </p:spTree>
  </p:cSld>
  <mc:AlternateContent>
    <mc:Choice Requires="p14">
      <p:transition spd="slow" p14:dur="2000"/>
    </mc:Choice>
    <mc:Fallback>
      <p:transition spd="slow"/>
    </mc:Fallback>
  </mc:AlternateContent>
  <p:timing>
    <p:tnLst>
      <p:par>
        <p:cTn id="186" dur="indefinite" restart="never" nodeType="tmRoot">
          <p:childTnLst>
            <p:seq>
              <p:cTn id="187" dur="indefinite" nodeType="mainSeq">
                <p:childTnLst>
                  <p:par>
                    <p:cTn id="188" fill="hold">
                      <p:stCondLst>
                        <p:cond delay="indefinite"/>
                      </p:stCondLst>
                      <p:childTnLst>
                        <p:par>
                          <p:cTn id="189" fill="hold">
                            <p:stCondLst>
                              <p:cond delay="0"/>
                            </p:stCondLst>
                            <p:childTnLst>
                              <p:par>
                                <p:cTn id="190" nodeType="clickEffect" fill="hold" presetClass="entr" presetID="10">
                                  <p:stCondLst>
                                    <p:cond delay="0"/>
                                  </p:stCondLst>
                                  <p:childTnLst>
                                    <p:set>
                                      <p:cBhvr>
                                        <p:cTn id="191" dur="1" fill="hold">
                                          <p:stCondLst>
                                            <p:cond delay="0"/>
                                          </p:stCondLst>
                                        </p:cTn>
                                        <p:tgtEl>
                                          <p:spTgt spid="102"/>
                                        </p:tgtEl>
                                        <p:attrNameLst>
                                          <p:attrName>style.visibility</p:attrName>
                                        </p:attrNameLst>
                                      </p:cBhvr>
                                      <p:to>
                                        <p:strVal val="visible"/>
                                      </p:to>
                                    </p:set>
                                    <p:animEffect filter="fade" transition="in">
                                      <p:cBhvr additive="repl">
                                        <p:cTn id="192" dur="500"/>
                                        <p:tgtEl>
                                          <p:spTgt spid="102"/>
                                        </p:tgtEl>
                                      </p:cBhvr>
                                    </p:animEffec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0">
                                  <p:stCondLst>
                                    <p:cond delay="0"/>
                                  </p:stCondLst>
                                  <p:childTnLst>
                                    <p:set>
                                      <p:cBhvr>
                                        <p:cTn id="196" dur="1" fill="hold">
                                          <p:stCondLst>
                                            <p:cond delay="0"/>
                                          </p:stCondLst>
                                        </p:cTn>
                                        <p:tgtEl>
                                          <p:spTgt spid="103"/>
                                        </p:tgtEl>
                                        <p:attrNameLst>
                                          <p:attrName>style.visibility</p:attrName>
                                        </p:attrNameLst>
                                      </p:cBhvr>
                                      <p:to>
                                        <p:strVal val="visible"/>
                                      </p:to>
                                    </p:set>
                                    <p:animEffect filter="fade" transition="in">
                                      <p:cBhvr additive="repl">
                                        <p:cTn id="197" dur="500"/>
                                        <p:tgtEl>
                                          <p:spTgt spid="103"/>
                                        </p:tgtEl>
                                      </p:cBhvr>
                                    </p:animEffect>
                                  </p:childTnLst>
                                </p:cTn>
                              </p:par>
                            </p:childTnLst>
                          </p:cTn>
                        </p:par>
                      </p:childTnLst>
                    </p:cTn>
                  </p:par>
                  <p:par>
                    <p:cTn id="198" fill="hold">
                      <p:stCondLst>
                        <p:cond delay="indefinite"/>
                      </p:stCondLst>
                      <p:childTnLst>
                        <p:par>
                          <p:cTn id="199" fill="hold">
                            <p:stCondLst>
                              <p:cond delay="0"/>
                            </p:stCondLst>
                            <p:childTnLst>
                              <p:par>
                                <p:cTn id="200" nodeType="clickEffect" fill="hold" presetClass="entr" presetID="10">
                                  <p:stCondLst>
                                    <p:cond delay="0"/>
                                  </p:stCondLst>
                                  <p:childTnLst>
                                    <p:set>
                                      <p:cBhvr>
                                        <p:cTn id="201" dur="1" fill="hold">
                                          <p:stCondLst>
                                            <p:cond delay="0"/>
                                          </p:stCondLst>
                                        </p:cTn>
                                        <p:tgtEl>
                                          <p:spTgt spid="104"/>
                                        </p:tgtEl>
                                        <p:attrNameLst>
                                          <p:attrName>style.visibility</p:attrName>
                                        </p:attrNameLst>
                                      </p:cBhvr>
                                      <p:to>
                                        <p:strVal val="visible"/>
                                      </p:to>
                                    </p:set>
                                    <p:animEffect filter="fade" transition="in">
                                      <p:cBhvr additive="repl">
                                        <p:cTn id="202" dur="500"/>
                                        <p:tgtEl>
                                          <p:spTgt spid="10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Picture 2" descr=""/>
          <p:cNvPicPr/>
          <p:nvPr/>
        </p:nvPicPr>
        <p:blipFill>
          <a:blip r:embed="rId1"/>
          <a:stretch/>
        </p:blipFill>
        <p:spPr>
          <a:xfrm>
            <a:off x="2740320" y="1162440"/>
            <a:ext cx="7530480" cy="4633560"/>
          </a:xfrm>
          <a:prstGeom prst="rect">
            <a:avLst/>
          </a:prstGeom>
          <a:ln>
            <a:noFill/>
          </a:ln>
        </p:spPr>
      </p:pic>
      <p:pic>
        <p:nvPicPr>
          <p:cNvPr id="106" name="Picture 8" descr=""/>
          <p:cNvPicPr/>
          <p:nvPr/>
        </p:nvPicPr>
        <p:blipFill>
          <a:blip r:embed="rId2"/>
          <a:stretch/>
        </p:blipFill>
        <p:spPr>
          <a:xfrm>
            <a:off x="363240" y="6128280"/>
            <a:ext cx="1228320" cy="409320"/>
          </a:xfrm>
          <a:prstGeom prst="rect">
            <a:avLst/>
          </a:prstGeom>
          <a:ln>
            <a:noFill/>
          </a:ln>
        </p:spPr>
      </p:pic>
      <p:sp>
        <p:nvSpPr>
          <p:cNvPr id="107" name="CustomShape 1"/>
          <p:cNvSpPr/>
          <p:nvPr/>
        </p:nvSpPr>
        <p:spPr>
          <a:xfrm>
            <a:off x="1130760" y="421560"/>
            <a:ext cx="3547800" cy="396720"/>
          </a:xfrm>
          <a:prstGeom prst="rect">
            <a:avLst/>
          </a:prstGeom>
          <a:noFill/>
          <a:ln>
            <a:noFill/>
          </a:ln>
        </p:spPr>
        <p:style>
          <a:lnRef idx="0"/>
          <a:fillRef idx="0"/>
          <a:effectRef idx="0"/>
          <a:fontRef idx="minor"/>
        </p:style>
        <p:txBody>
          <a:bodyPr>
            <a:spAutoFit/>
          </a:bodyPr>
          <a:p>
            <a:pPr>
              <a:lnSpc>
                <a:spcPct val="100000"/>
              </a:lnSpc>
            </a:pPr>
            <a:r>
              <a:rPr b="1" lang="en-IN" sz="2000" spc="-1" strike="noStrike">
                <a:solidFill>
                  <a:srgbClr val="000000"/>
                </a:solidFill>
                <a:latin typeface="Calibri"/>
              </a:rPr>
              <a:t>EXAMPLE :</a:t>
            </a:r>
            <a:endParaRPr b="0" lang="en-IN" sz="2000" spc="-1" strike="noStrike">
              <a:latin typeface="Arial"/>
            </a:endParaRPr>
          </a:p>
        </p:txBody>
      </p:sp>
    </p:spTree>
  </p:cSld>
  <mc:AlternateContent>
    <mc:Choice Requires="p14">
      <p:transition spd="slow" p14:dur="2000"/>
    </mc:Choice>
    <mc:Fallback>
      <p:transition spd="slow"/>
    </mc:Fallback>
  </mc:AlternateContent>
  <p:timing>
    <p:tnLst>
      <p:par>
        <p:cTn id="203" dur="indefinite" restart="never" nodeType="tmRoot">
          <p:childTnLst>
            <p:seq>
              <p:cTn id="204" dur="indefinite" nodeType="mainSeq">
                <p:childTnLst>
                  <p:par>
                    <p:cTn id="205" fill="hold">
                      <p:stCondLst>
                        <p:cond delay="indefinite"/>
                      </p:stCondLst>
                      <p:childTnLst>
                        <p:par>
                          <p:cTn id="206" fill="hold">
                            <p:stCondLst>
                              <p:cond delay="0"/>
                            </p:stCondLst>
                            <p:childTnLst>
                              <p:par>
                                <p:cTn id="207" nodeType="clickEffect" fill="hold" presetClass="entr" presetID="10">
                                  <p:stCondLst>
                                    <p:cond delay="0"/>
                                  </p:stCondLst>
                                  <p:childTnLst>
                                    <p:set>
                                      <p:cBhvr>
                                        <p:cTn id="208" dur="1" fill="hold">
                                          <p:stCondLst>
                                            <p:cond delay="0"/>
                                          </p:stCondLst>
                                        </p:cTn>
                                        <p:tgtEl>
                                          <p:spTgt spid="107"/>
                                        </p:tgtEl>
                                        <p:attrNameLst>
                                          <p:attrName>style.visibility</p:attrName>
                                        </p:attrNameLst>
                                      </p:cBhvr>
                                      <p:to>
                                        <p:strVal val="visible"/>
                                      </p:to>
                                    </p:set>
                                    <p:animEffect filter="fade" transition="in">
                                      <p:cBhvr additive="repl">
                                        <p:cTn id="209" dur="500"/>
                                        <p:tgtEl>
                                          <p:spTgt spid="107"/>
                                        </p:tgtEl>
                                      </p:cBhvr>
                                    </p:animEffect>
                                  </p:childTnLst>
                                </p:cTn>
                              </p:par>
                            </p:childTnLst>
                          </p:cTn>
                        </p:par>
                      </p:childTnLst>
                    </p:cTn>
                  </p:par>
                  <p:par>
                    <p:cTn id="210" fill="hold">
                      <p:stCondLst>
                        <p:cond delay="indefinite"/>
                      </p:stCondLst>
                      <p:childTnLst>
                        <p:par>
                          <p:cTn id="211" fill="hold">
                            <p:stCondLst>
                              <p:cond delay="0"/>
                            </p:stCondLst>
                            <p:childTnLst>
                              <p:par>
                                <p:cTn id="212" nodeType="clickEffect" fill="hold" presetClass="entr" presetID="10">
                                  <p:stCondLst>
                                    <p:cond delay="0"/>
                                  </p:stCondLst>
                                  <p:childTnLst>
                                    <p:set>
                                      <p:cBhvr>
                                        <p:cTn id="213" dur="1" fill="hold">
                                          <p:stCondLst>
                                            <p:cond delay="0"/>
                                          </p:stCondLst>
                                        </p:cTn>
                                        <p:tgtEl>
                                          <p:spTgt spid="105"/>
                                        </p:tgtEl>
                                        <p:attrNameLst>
                                          <p:attrName>style.visibility</p:attrName>
                                        </p:attrNameLst>
                                      </p:cBhvr>
                                      <p:to>
                                        <p:strVal val="visible"/>
                                      </p:to>
                                    </p:set>
                                    <p:animEffect filter="fade" transition="in">
                                      <p:cBhvr additive="repl">
                                        <p:cTn id="214" dur="500"/>
                                        <p:tgtEl>
                                          <p:spTgt spid="10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8"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109" name="CustomShape 2"/>
          <p:cNvSpPr/>
          <p:nvPr/>
        </p:nvSpPr>
        <p:spPr>
          <a:xfrm>
            <a:off x="1281600" y="427680"/>
            <a:ext cx="5181120" cy="1671120"/>
          </a:xfrm>
          <a:prstGeom prst="rect">
            <a:avLst/>
          </a:prstGeom>
          <a:noFill/>
          <a:ln>
            <a:noFill/>
          </a:ln>
        </p:spPr>
        <p:style>
          <a:lnRef idx="0"/>
          <a:fillRef idx="0"/>
          <a:effectRef idx="0"/>
          <a:fontRef idx="minor"/>
        </p:style>
        <p:txBody>
          <a:bodyPr anchor="ctr">
            <a:normAutofit/>
          </a:bodyPr>
          <a:p>
            <a:pPr>
              <a:lnSpc>
                <a:spcPct val="90000"/>
              </a:lnSpc>
              <a:spcAft>
                <a:spcPts val="601"/>
              </a:spcAft>
            </a:pPr>
            <a:r>
              <a:rPr b="1" lang="en-IN" sz="4000" spc="-1" strike="noStrike">
                <a:solidFill>
                  <a:srgbClr val="2f5597"/>
                </a:solidFill>
                <a:latin typeface="Calibri Light"/>
              </a:rPr>
              <a:t>Abstraction</a:t>
            </a:r>
            <a:endParaRPr b="0" lang="en-IN" sz="4000" spc="-1" strike="noStrike">
              <a:latin typeface="Arial"/>
            </a:endParaRPr>
          </a:p>
        </p:txBody>
      </p:sp>
      <p:sp>
        <p:nvSpPr>
          <p:cNvPr id="110" name="CustomShape 3"/>
          <p:cNvSpPr/>
          <p:nvPr/>
        </p:nvSpPr>
        <p:spPr>
          <a:xfrm>
            <a:off x="1281600" y="1975320"/>
            <a:ext cx="5900040" cy="2428200"/>
          </a:xfrm>
          <a:prstGeom prst="rect">
            <a:avLst/>
          </a:prstGeom>
          <a:noFill/>
          <a:ln>
            <a:noFill/>
          </a:ln>
        </p:spPr>
        <p:style>
          <a:lnRef idx="0"/>
          <a:fillRef idx="0"/>
          <a:effectRef idx="0"/>
          <a:fontRef idx="minor"/>
        </p:style>
        <p:txBody>
          <a:bodyPr>
            <a:normAutofit/>
          </a:bodyPr>
          <a:p>
            <a:pPr indent="-216000" algn="just">
              <a:lnSpc>
                <a:spcPct val="100000"/>
              </a:lnSpc>
              <a:buClr>
                <a:srgbClr val="000000"/>
              </a:buClr>
              <a:buFont typeface="Arial"/>
              <a:buChar char="•"/>
            </a:pPr>
            <a:r>
              <a:rPr b="0" lang="en-IN" sz="2200" spc="-1" strike="noStrike">
                <a:solidFill>
                  <a:srgbClr val="000000"/>
                </a:solidFill>
                <a:latin typeface="Calibri"/>
                <a:ea typeface="Calibri"/>
              </a:rPr>
              <a:t>Abstraction is the practice of reducing details so that someone can focus on a few concepts at a time</a:t>
            </a:r>
            <a:endParaRPr b="0" lang="en-IN" sz="2200" spc="-1" strike="noStrike">
              <a:latin typeface="Arial"/>
            </a:endParaRPr>
          </a:p>
          <a:p>
            <a:pPr indent="-216000" algn="just">
              <a:lnSpc>
                <a:spcPct val="100000"/>
              </a:lnSpc>
              <a:buClr>
                <a:srgbClr val="000000"/>
              </a:buClr>
              <a:buFont typeface="Arial"/>
              <a:buChar char="•"/>
            </a:pPr>
            <a:r>
              <a:rPr b="0" lang="en-IN" sz="2200" spc="-1" strike="noStrike">
                <a:solidFill>
                  <a:srgbClr val="000000"/>
                </a:solidFill>
                <a:latin typeface="Calibri"/>
                <a:ea typeface="Calibri"/>
              </a:rPr>
              <a:t>Abstraction is "To represent the essential feature without representing the background details.“</a:t>
            </a:r>
            <a:endParaRPr b="0" lang="en-IN" sz="2200" spc="-1" strike="noStrike">
              <a:latin typeface="Arial"/>
            </a:endParaRPr>
          </a:p>
          <a:p>
            <a:pPr indent="-216000" algn="just">
              <a:lnSpc>
                <a:spcPct val="100000"/>
              </a:lnSpc>
              <a:buClr>
                <a:srgbClr val="000000"/>
              </a:buClr>
              <a:buFont typeface="Arial"/>
              <a:buChar char="•"/>
            </a:pPr>
            <a:r>
              <a:rPr b="0" lang="en-IN" sz="2200" spc="-1" strike="noStrike">
                <a:solidFill>
                  <a:srgbClr val="000000"/>
                </a:solidFill>
                <a:latin typeface="Calibri"/>
                <a:ea typeface="Calibri"/>
              </a:rPr>
              <a:t>Abstraction is the process of hiding the working style of an object, and showing the information of an object in an understandable manner.</a:t>
            </a:r>
            <a:endParaRPr b="0" lang="en-IN" sz="2200" spc="-1" strike="noStrike">
              <a:latin typeface="Arial"/>
            </a:endParaRPr>
          </a:p>
          <a:p>
            <a:pPr algn="just">
              <a:lnSpc>
                <a:spcPct val="100000"/>
              </a:lnSpc>
            </a:pPr>
            <a:endParaRPr b="0" lang="en-IN" sz="2200" spc="-1" strike="noStrike">
              <a:latin typeface="Arial"/>
            </a:endParaRPr>
          </a:p>
          <a:p>
            <a:pPr algn="just">
              <a:lnSpc>
                <a:spcPct val="100000"/>
              </a:lnSpc>
            </a:pPr>
            <a:endParaRPr b="0" lang="en-IN" sz="2200" spc="-1" strike="noStrike">
              <a:latin typeface="Arial"/>
            </a:endParaRPr>
          </a:p>
          <a:p>
            <a:pPr algn="just">
              <a:lnSpc>
                <a:spcPct val="100000"/>
              </a:lnSpc>
            </a:pPr>
            <a:endParaRPr b="0" lang="en-IN" sz="2200" spc="-1" strike="noStrike">
              <a:latin typeface="Arial"/>
            </a:endParaRPr>
          </a:p>
          <a:p>
            <a:pPr algn="just">
              <a:lnSpc>
                <a:spcPct val="100000"/>
              </a:lnSpc>
            </a:pPr>
            <a:endParaRPr b="0" lang="en-IN" sz="2200" spc="-1" strike="noStrike">
              <a:latin typeface="Arial"/>
            </a:endParaRPr>
          </a:p>
          <a:p>
            <a:pPr algn="just">
              <a:lnSpc>
                <a:spcPct val="90000"/>
              </a:lnSpc>
              <a:spcAft>
                <a:spcPts val="601"/>
              </a:spcAft>
            </a:pPr>
            <a:endParaRPr b="0" lang="en-IN" sz="2200" spc="-1" strike="noStrike">
              <a:latin typeface="Arial"/>
            </a:endParaRPr>
          </a:p>
          <a:p>
            <a:pPr>
              <a:lnSpc>
                <a:spcPct val="90000"/>
              </a:lnSpc>
              <a:spcAft>
                <a:spcPts val="601"/>
              </a:spcAft>
            </a:pPr>
            <a:endParaRPr b="0" lang="en-IN" sz="2200" spc="-1" strike="noStrike">
              <a:latin typeface="Arial"/>
            </a:endParaRPr>
          </a:p>
          <a:p>
            <a:pPr>
              <a:lnSpc>
                <a:spcPct val="90000"/>
              </a:lnSpc>
              <a:spcAft>
                <a:spcPts val="601"/>
              </a:spcAft>
            </a:pPr>
            <a:endParaRPr b="0" lang="en-IN" sz="2200" spc="-1" strike="noStrike">
              <a:latin typeface="Arial"/>
            </a:endParaRPr>
          </a:p>
        </p:txBody>
      </p:sp>
      <p:pic>
        <p:nvPicPr>
          <p:cNvPr id="111" name="Picture 8" descr=""/>
          <p:cNvPicPr/>
          <p:nvPr/>
        </p:nvPicPr>
        <p:blipFill>
          <a:blip r:embed="rId1"/>
          <a:stretch/>
        </p:blipFill>
        <p:spPr>
          <a:xfrm>
            <a:off x="363240" y="6128280"/>
            <a:ext cx="1228320" cy="409320"/>
          </a:xfrm>
          <a:prstGeom prst="rect">
            <a:avLst/>
          </a:prstGeom>
          <a:ln>
            <a:noFill/>
          </a:ln>
        </p:spPr>
      </p:pic>
      <p:pic>
        <p:nvPicPr>
          <p:cNvPr id="112" name="Picture 2" descr=""/>
          <p:cNvPicPr/>
          <p:nvPr/>
        </p:nvPicPr>
        <p:blipFill>
          <a:blip r:embed="rId2"/>
          <a:srcRect l="6447" t="0" r="344" b="22490"/>
          <a:stretch/>
        </p:blipFill>
        <p:spPr>
          <a:xfrm>
            <a:off x="7196760" y="777240"/>
            <a:ext cx="4656240" cy="3747600"/>
          </a:xfrm>
          <a:prstGeom prst="rect">
            <a:avLst/>
          </a:prstGeom>
          <a:ln>
            <a:noFill/>
          </a:ln>
        </p:spPr>
      </p:pic>
    </p:spTree>
  </p:cSld>
  <mc:AlternateContent>
    <mc:Choice Requires="p14">
      <p:transition spd="slow" p14:dur="2000"/>
    </mc:Choice>
    <mc:Fallback>
      <p:transition spd="slow"/>
    </mc:Fallback>
  </mc:AlternateContent>
  <p:timing>
    <p:tnLst>
      <p:par>
        <p:cTn id="215" dur="indefinite" restart="never" nodeType="tmRoot">
          <p:childTnLst>
            <p:seq>
              <p:cTn id="216" dur="indefinite" nodeType="mainSeq">
                <p:childTnLst>
                  <p:par>
                    <p:cTn id="217" fill="hold">
                      <p:stCondLst>
                        <p:cond delay="indefinite"/>
                      </p:stCondLst>
                      <p:childTnLst>
                        <p:par>
                          <p:cTn id="218" fill="hold">
                            <p:stCondLst>
                              <p:cond delay="0"/>
                            </p:stCondLst>
                            <p:childTnLst>
                              <p:par>
                                <p:cTn id="219" nodeType="clickEffect" fill="hold" presetClass="entr" presetID="10">
                                  <p:stCondLst>
                                    <p:cond delay="0"/>
                                  </p:stCondLst>
                                  <p:childTnLst>
                                    <p:set>
                                      <p:cBhvr>
                                        <p:cTn id="220" dur="1" fill="hold">
                                          <p:stCondLst>
                                            <p:cond delay="0"/>
                                          </p:stCondLst>
                                        </p:cTn>
                                        <p:tgtEl>
                                          <p:spTgt spid="109"/>
                                        </p:tgtEl>
                                        <p:attrNameLst>
                                          <p:attrName>style.visibility</p:attrName>
                                        </p:attrNameLst>
                                      </p:cBhvr>
                                      <p:to>
                                        <p:strVal val="visible"/>
                                      </p:to>
                                    </p:set>
                                    <p:animEffect filter="fade" transition="in">
                                      <p:cBhvr additive="repl">
                                        <p:cTn id="221" dur="500"/>
                                        <p:tgtEl>
                                          <p:spTgt spid="109"/>
                                        </p:tgtEl>
                                      </p:cBhvr>
                                    </p:animEffec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0">
                                  <p:stCondLst>
                                    <p:cond delay="0"/>
                                  </p:stCondLst>
                                  <p:childTnLst>
                                    <p:set>
                                      <p:cBhvr>
                                        <p:cTn id="225" dur="1" fill="hold">
                                          <p:stCondLst>
                                            <p:cond delay="0"/>
                                          </p:stCondLst>
                                        </p:cTn>
                                        <p:tgtEl>
                                          <p:spTgt spid="110"/>
                                        </p:tgtEl>
                                        <p:attrNameLst>
                                          <p:attrName>style.visibility</p:attrName>
                                        </p:attrNameLst>
                                      </p:cBhvr>
                                      <p:to>
                                        <p:strVal val="visible"/>
                                      </p:to>
                                    </p:set>
                                    <p:animEffect filter="fade" transition="in">
                                      <p:cBhvr additive="repl">
                                        <p:cTn id="226" dur="500"/>
                                        <p:tgtEl>
                                          <p:spTgt spid="110"/>
                                        </p:tgtEl>
                                      </p:cBhvr>
                                    </p:animEffect>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10">
                                  <p:stCondLst>
                                    <p:cond delay="0"/>
                                  </p:stCondLst>
                                  <p:childTnLst>
                                    <p:set>
                                      <p:cBhvr>
                                        <p:cTn id="230" dur="1" fill="hold">
                                          <p:stCondLst>
                                            <p:cond delay="0"/>
                                          </p:stCondLst>
                                        </p:cTn>
                                        <p:tgtEl>
                                          <p:spTgt spid="112"/>
                                        </p:tgtEl>
                                        <p:attrNameLst>
                                          <p:attrName>style.visibility</p:attrName>
                                        </p:attrNameLst>
                                      </p:cBhvr>
                                      <p:to>
                                        <p:strVal val="visible"/>
                                      </p:to>
                                    </p:set>
                                    <p:animEffect filter="fade" transition="in">
                                      <p:cBhvr additive="repl">
                                        <p:cTn id="231" dur="500"/>
                                        <p:tgtEl>
                                          <p:spTgt spid="1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pic>
        <p:nvPicPr>
          <p:cNvPr id="114" name="Picture 8" descr=""/>
          <p:cNvPicPr/>
          <p:nvPr/>
        </p:nvPicPr>
        <p:blipFill>
          <a:blip r:embed="rId1"/>
          <a:stretch/>
        </p:blipFill>
        <p:spPr>
          <a:xfrm>
            <a:off x="363240" y="6128280"/>
            <a:ext cx="1228320" cy="409320"/>
          </a:xfrm>
          <a:prstGeom prst="rect">
            <a:avLst/>
          </a:prstGeom>
          <a:ln>
            <a:noFill/>
          </a:ln>
        </p:spPr>
      </p:pic>
      <p:sp>
        <p:nvSpPr>
          <p:cNvPr id="115" name="CustomShape 2"/>
          <p:cNvSpPr/>
          <p:nvPr/>
        </p:nvSpPr>
        <p:spPr>
          <a:xfrm>
            <a:off x="1604880" y="666000"/>
            <a:ext cx="3547800" cy="396720"/>
          </a:xfrm>
          <a:prstGeom prst="rect">
            <a:avLst/>
          </a:prstGeom>
          <a:noFill/>
          <a:ln>
            <a:noFill/>
          </a:ln>
        </p:spPr>
        <p:style>
          <a:lnRef idx="0"/>
          <a:fillRef idx="0"/>
          <a:effectRef idx="0"/>
          <a:fontRef idx="minor"/>
        </p:style>
        <p:txBody>
          <a:bodyPr>
            <a:spAutoFit/>
          </a:bodyPr>
          <a:p>
            <a:pPr>
              <a:lnSpc>
                <a:spcPct val="100000"/>
              </a:lnSpc>
            </a:pPr>
            <a:r>
              <a:rPr b="1" lang="en-IN" sz="2000" spc="-1" strike="noStrike">
                <a:solidFill>
                  <a:srgbClr val="000000"/>
                </a:solidFill>
                <a:latin typeface="Calibri"/>
              </a:rPr>
              <a:t>EXAMPLE :</a:t>
            </a:r>
            <a:endParaRPr b="0" lang="en-IN" sz="2000" spc="-1" strike="noStrike">
              <a:latin typeface="Arial"/>
            </a:endParaRPr>
          </a:p>
        </p:txBody>
      </p:sp>
      <p:pic>
        <p:nvPicPr>
          <p:cNvPr id="116" name="Picture 5" descr=""/>
          <p:cNvPicPr/>
          <p:nvPr/>
        </p:nvPicPr>
        <p:blipFill>
          <a:blip r:embed="rId2"/>
          <a:stretch/>
        </p:blipFill>
        <p:spPr>
          <a:xfrm>
            <a:off x="986400" y="1536480"/>
            <a:ext cx="10290960" cy="4115160"/>
          </a:xfrm>
          <a:prstGeom prst="rect">
            <a:avLst/>
          </a:prstGeom>
          <a:ln>
            <a:noFill/>
          </a:ln>
        </p:spPr>
      </p:pic>
    </p:spTree>
  </p:cSld>
  <mc:AlternateContent>
    <mc:Choice Requires="p14">
      <p:transition spd="slow" p14:dur="2000"/>
    </mc:Choice>
    <mc:Fallback>
      <p:transition spd="slow"/>
    </mc:Fallback>
  </mc:AlternateContent>
  <p:timing>
    <p:tnLst>
      <p:par>
        <p:cTn id="232" dur="indefinite" restart="never" nodeType="tmRoot">
          <p:childTnLst>
            <p:seq>
              <p:cTn id="233" dur="indefinite" nodeType="mainSeq">
                <p:childTnLst>
                  <p:par>
                    <p:cTn id="234" fill="hold">
                      <p:stCondLst>
                        <p:cond delay="indefinite"/>
                      </p:stCondLst>
                      <p:childTnLst>
                        <p:par>
                          <p:cTn id="235" fill="hold">
                            <p:stCondLst>
                              <p:cond delay="0"/>
                            </p:stCondLst>
                            <p:childTnLst>
                              <p:par>
                                <p:cTn id="236" nodeType="clickEffect" fill="hold" presetClass="entr" presetID="10">
                                  <p:stCondLst>
                                    <p:cond delay="0"/>
                                  </p:stCondLst>
                                  <p:childTnLst>
                                    <p:set>
                                      <p:cBhvr>
                                        <p:cTn id="237" dur="1" fill="hold">
                                          <p:stCondLst>
                                            <p:cond delay="0"/>
                                          </p:stCondLst>
                                        </p:cTn>
                                        <p:tgtEl>
                                          <p:spTgt spid="115"/>
                                        </p:tgtEl>
                                        <p:attrNameLst>
                                          <p:attrName>style.visibility</p:attrName>
                                        </p:attrNameLst>
                                      </p:cBhvr>
                                      <p:to>
                                        <p:strVal val="visible"/>
                                      </p:to>
                                    </p:set>
                                    <p:animEffect filter="fade" transition="in">
                                      <p:cBhvr additive="repl">
                                        <p:cTn id="238" dur="500"/>
                                        <p:tgtEl>
                                          <p:spTgt spid="115"/>
                                        </p:tgtEl>
                                      </p:cBhvr>
                                    </p:animEffec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0">
                                  <p:stCondLst>
                                    <p:cond delay="0"/>
                                  </p:stCondLst>
                                  <p:childTnLst>
                                    <p:set>
                                      <p:cBhvr>
                                        <p:cTn id="242" dur="1" fill="hold">
                                          <p:stCondLst>
                                            <p:cond delay="0"/>
                                          </p:stCondLst>
                                        </p:cTn>
                                        <p:tgtEl>
                                          <p:spTgt spid="116"/>
                                        </p:tgtEl>
                                        <p:attrNameLst>
                                          <p:attrName>style.visibility</p:attrName>
                                        </p:attrNameLst>
                                      </p:cBhvr>
                                      <p:to>
                                        <p:strVal val="visible"/>
                                      </p:to>
                                    </p:set>
                                    <p:animEffect filter="fade" transition="in">
                                      <p:cBhvr additive="repl">
                                        <p:cTn id="243" dur="500"/>
                                        <p:tgtEl>
                                          <p:spTgt spid="1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7"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118" name="CustomShape 2"/>
          <p:cNvSpPr/>
          <p:nvPr/>
        </p:nvSpPr>
        <p:spPr>
          <a:xfrm>
            <a:off x="1281600" y="427680"/>
            <a:ext cx="5181120" cy="1671120"/>
          </a:xfrm>
          <a:prstGeom prst="rect">
            <a:avLst/>
          </a:prstGeom>
          <a:noFill/>
          <a:ln>
            <a:noFill/>
          </a:ln>
        </p:spPr>
        <p:style>
          <a:lnRef idx="0"/>
          <a:fillRef idx="0"/>
          <a:effectRef idx="0"/>
          <a:fontRef idx="minor"/>
        </p:style>
        <p:txBody>
          <a:bodyPr anchor="ctr">
            <a:normAutofit/>
          </a:bodyPr>
          <a:p>
            <a:pPr>
              <a:lnSpc>
                <a:spcPct val="100000"/>
              </a:lnSpc>
            </a:pPr>
            <a:r>
              <a:rPr b="1" lang="en-IN" sz="4000" spc="-1" strike="noStrike">
                <a:solidFill>
                  <a:srgbClr val="2f5597"/>
                </a:solidFill>
                <a:latin typeface="Calibri"/>
                <a:ea typeface="Calibri"/>
              </a:rPr>
              <a:t>Encapsulation</a:t>
            </a:r>
            <a:endParaRPr b="0" lang="en-IN" sz="4000" spc="-1" strike="noStrike">
              <a:latin typeface="Arial"/>
            </a:endParaRPr>
          </a:p>
          <a:p>
            <a:pPr>
              <a:lnSpc>
                <a:spcPct val="90000"/>
              </a:lnSpc>
              <a:spcAft>
                <a:spcPts val="601"/>
              </a:spcAft>
            </a:pPr>
            <a:endParaRPr b="0" lang="en-IN" sz="4000" spc="-1" strike="noStrike">
              <a:latin typeface="Arial"/>
            </a:endParaRPr>
          </a:p>
        </p:txBody>
      </p:sp>
      <p:sp>
        <p:nvSpPr>
          <p:cNvPr id="119" name="CustomShape 3"/>
          <p:cNvSpPr/>
          <p:nvPr/>
        </p:nvSpPr>
        <p:spPr>
          <a:xfrm>
            <a:off x="1137600" y="1515240"/>
            <a:ext cx="5928840" cy="2428200"/>
          </a:xfrm>
          <a:prstGeom prst="rect">
            <a:avLst/>
          </a:prstGeom>
          <a:noFill/>
          <a:ln>
            <a:noFill/>
          </a:ln>
        </p:spPr>
        <p:style>
          <a:lnRef idx="0"/>
          <a:fillRef idx="0"/>
          <a:effectRef idx="0"/>
          <a:fontRef idx="minor"/>
        </p:style>
        <p:txBody>
          <a:bodyPr>
            <a:noAutofit/>
          </a:bodyPr>
          <a:p>
            <a:pPr indent="-216000" algn="just">
              <a:lnSpc>
                <a:spcPct val="100000"/>
              </a:lnSpc>
              <a:buClr>
                <a:srgbClr val="000000"/>
              </a:buClr>
              <a:buFont typeface="Arial"/>
              <a:buChar char="•"/>
            </a:pPr>
            <a:r>
              <a:rPr b="0" lang="en-IN" sz="2000" spc="-1" strike="noStrike">
                <a:solidFill>
                  <a:srgbClr val="000000"/>
                </a:solidFill>
                <a:latin typeface="Calibri"/>
                <a:ea typeface="Calibri"/>
              </a:rPr>
              <a:t>Encapsulation Hiding the internal state and functionality of an object and only allowing access through a public set of functions..</a:t>
            </a:r>
            <a:endParaRPr b="0" lang="en-IN" sz="2000" spc="-1" strike="noStrike">
              <a:latin typeface="Arial"/>
            </a:endParaRPr>
          </a:p>
          <a:p>
            <a:pPr indent="-216000" algn="just">
              <a:lnSpc>
                <a:spcPct val="100000"/>
              </a:lnSpc>
              <a:buClr>
                <a:srgbClr val="000000"/>
              </a:buClr>
              <a:buFont typeface="Arial"/>
              <a:buChar char="•"/>
            </a:pPr>
            <a:r>
              <a:rPr b="0" lang="en-IN" sz="2000" spc="-1" strike="noStrike">
                <a:solidFill>
                  <a:srgbClr val="000000"/>
                </a:solidFill>
                <a:latin typeface="Calibri"/>
                <a:ea typeface="Calibri"/>
              </a:rPr>
              <a:t>Think of encapsulation as a black box; data is sent to a method, a lot of work goes on using the data, of which you don't know or care about. An output is returned to the caller. That is the process of encapsulation, or information hiding.</a:t>
            </a:r>
            <a:endParaRPr b="0" lang="en-IN" sz="2000" spc="-1" strike="noStrike">
              <a:latin typeface="Arial"/>
            </a:endParaRPr>
          </a:p>
          <a:p>
            <a:pPr indent="-216000" algn="just">
              <a:lnSpc>
                <a:spcPct val="100000"/>
              </a:lnSpc>
              <a:buClr>
                <a:srgbClr val="000000"/>
              </a:buClr>
              <a:buFont typeface="Arial"/>
              <a:buChar char="•"/>
            </a:pPr>
            <a:r>
              <a:rPr b="0" lang="en-IN" sz="2000" spc="-1" strike="noStrike">
                <a:solidFill>
                  <a:srgbClr val="000000"/>
                </a:solidFill>
                <a:latin typeface="Calibri"/>
                <a:ea typeface="Calibri"/>
              </a:rPr>
              <a:t>Encapsulation guarantees the integrity of the data contained in the object by preventing users from changing internal data into something invalid.</a:t>
            </a: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endParaRPr b="0" lang="en-IN" sz="2000" spc="-1" strike="noStrike">
              <a:latin typeface="Arial"/>
            </a:endParaRPr>
          </a:p>
          <a:p>
            <a:pPr algn="just">
              <a:lnSpc>
                <a:spcPct val="90000"/>
              </a:lnSpc>
              <a:spcAft>
                <a:spcPts val="601"/>
              </a:spcAft>
            </a:pPr>
            <a:endParaRPr b="0" lang="en-IN" sz="2000" spc="-1" strike="noStrike">
              <a:latin typeface="Arial"/>
            </a:endParaRPr>
          </a:p>
          <a:p>
            <a:pPr>
              <a:lnSpc>
                <a:spcPct val="90000"/>
              </a:lnSpc>
              <a:spcAft>
                <a:spcPts val="601"/>
              </a:spcAft>
            </a:pPr>
            <a:endParaRPr b="0" lang="en-IN" sz="2000" spc="-1" strike="noStrike">
              <a:latin typeface="Arial"/>
            </a:endParaRPr>
          </a:p>
          <a:p>
            <a:pPr>
              <a:lnSpc>
                <a:spcPct val="90000"/>
              </a:lnSpc>
              <a:spcAft>
                <a:spcPts val="601"/>
              </a:spcAft>
            </a:pPr>
            <a:endParaRPr b="0" lang="en-IN" sz="2000" spc="-1" strike="noStrike">
              <a:latin typeface="Arial"/>
            </a:endParaRPr>
          </a:p>
        </p:txBody>
      </p:sp>
      <p:pic>
        <p:nvPicPr>
          <p:cNvPr id="120" name="Picture 8" descr=""/>
          <p:cNvPicPr/>
          <p:nvPr/>
        </p:nvPicPr>
        <p:blipFill>
          <a:blip r:embed="rId1"/>
          <a:stretch/>
        </p:blipFill>
        <p:spPr>
          <a:xfrm>
            <a:off x="363240" y="6128280"/>
            <a:ext cx="1228320" cy="409320"/>
          </a:xfrm>
          <a:prstGeom prst="rect">
            <a:avLst/>
          </a:prstGeom>
          <a:ln>
            <a:noFill/>
          </a:ln>
        </p:spPr>
      </p:pic>
      <p:pic>
        <p:nvPicPr>
          <p:cNvPr id="121" name="Picture 3" descr=""/>
          <p:cNvPicPr/>
          <p:nvPr/>
        </p:nvPicPr>
        <p:blipFill>
          <a:blip r:embed="rId2"/>
          <a:srcRect l="0" t="25400" r="520" b="799"/>
          <a:stretch/>
        </p:blipFill>
        <p:spPr>
          <a:xfrm>
            <a:off x="7643160" y="2221920"/>
            <a:ext cx="3274920" cy="2716200"/>
          </a:xfrm>
          <a:prstGeom prst="rect">
            <a:avLst/>
          </a:prstGeom>
          <a:ln>
            <a:noFill/>
          </a:ln>
        </p:spPr>
      </p:pic>
    </p:spTree>
  </p:cSld>
  <mc:AlternateContent>
    <mc:Choice Requires="p14">
      <p:transition spd="slow" p14:dur="2000"/>
    </mc:Choice>
    <mc:Fallback>
      <p:transition spd="slow"/>
    </mc:Fallback>
  </mc:AlternateContent>
  <p:timing>
    <p:tnLst>
      <p:par>
        <p:cTn id="244" dur="indefinite" restart="never" nodeType="tmRoot">
          <p:childTnLst>
            <p:seq>
              <p:cTn id="245" dur="indefinite" nodeType="mainSeq">
                <p:childTnLst>
                  <p:par>
                    <p:cTn id="246" fill="hold">
                      <p:stCondLst>
                        <p:cond delay="indefinite"/>
                      </p:stCondLst>
                      <p:childTnLst>
                        <p:par>
                          <p:cTn id="247" fill="hold">
                            <p:stCondLst>
                              <p:cond delay="0"/>
                            </p:stCondLst>
                            <p:childTnLst>
                              <p:par>
                                <p:cTn id="248" nodeType="clickEffect" fill="hold" presetClass="entr" presetID="10">
                                  <p:stCondLst>
                                    <p:cond delay="0"/>
                                  </p:stCondLst>
                                  <p:childTnLst>
                                    <p:set>
                                      <p:cBhvr>
                                        <p:cTn id="249" dur="1" fill="hold">
                                          <p:stCondLst>
                                            <p:cond delay="0"/>
                                          </p:stCondLst>
                                        </p:cTn>
                                        <p:tgtEl>
                                          <p:spTgt spid="118"/>
                                        </p:tgtEl>
                                        <p:attrNameLst>
                                          <p:attrName>style.visibility</p:attrName>
                                        </p:attrNameLst>
                                      </p:cBhvr>
                                      <p:to>
                                        <p:strVal val="visible"/>
                                      </p:to>
                                    </p:set>
                                    <p:animEffect filter="fade" transition="in">
                                      <p:cBhvr additive="repl">
                                        <p:cTn id="250" dur="500"/>
                                        <p:tgtEl>
                                          <p:spTgt spid="118"/>
                                        </p:tgtEl>
                                      </p:cBhvr>
                                    </p:animEffec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0">
                                  <p:stCondLst>
                                    <p:cond delay="0"/>
                                  </p:stCondLst>
                                  <p:childTnLst>
                                    <p:set>
                                      <p:cBhvr>
                                        <p:cTn id="254" dur="1" fill="hold">
                                          <p:stCondLst>
                                            <p:cond delay="0"/>
                                          </p:stCondLst>
                                        </p:cTn>
                                        <p:tgtEl>
                                          <p:spTgt spid="121"/>
                                        </p:tgtEl>
                                        <p:attrNameLst>
                                          <p:attrName>style.visibility</p:attrName>
                                        </p:attrNameLst>
                                      </p:cBhvr>
                                      <p:to>
                                        <p:strVal val="visible"/>
                                      </p:to>
                                    </p:set>
                                    <p:animEffect filter="fade" transition="in">
                                      <p:cBhvr additive="repl">
                                        <p:cTn id="255" dur="500"/>
                                        <p:tgtEl>
                                          <p:spTgt spid="121"/>
                                        </p:tgtEl>
                                      </p:cBhvr>
                                    </p:animEffect>
                                  </p:childTnLst>
                                </p:cTn>
                              </p:par>
                            </p:childTnLst>
                          </p:cTn>
                        </p:par>
                      </p:childTnLst>
                    </p:cTn>
                  </p:par>
                  <p:par>
                    <p:cTn id="256" fill="hold">
                      <p:stCondLst>
                        <p:cond delay="indefinite"/>
                      </p:stCondLst>
                      <p:childTnLst>
                        <p:par>
                          <p:cTn id="257" fill="hold">
                            <p:stCondLst>
                              <p:cond delay="0"/>
                            </p:stCondLst>
                            <p:childTnLst>
                              <p:par>
                                <p:cTn id="258" nodeType="clickEffect" fill="hold" presetClass="entr" presetID="10">
                                  <p:stCondLst>
                                    <p:cond delay="0"/>
                                  </p:stCondLst>
                                  <p:childTnLst>
                                    <p:set>
                                      <p:cBhvr>
                                        <p:cTn id="259" dur="1" fill="hold">
                                          <p:stCondLst>
                                            <p:cond delay="0"/>
                                          </p:stCondLst>
                                        </p:cTn>
                                        <p:tgtEl>
                                          <p:spTgt spid="119"/>
                                        </p:tgtEl>
                                        <p:attrNameLst>
                                          <p:attrName>style.visibility</p:attrName>
                                        </p:attrNameLst>
                                      </p:cBhvr>
                                      <p:to>
                                        <p:strVal val="visible"/>
                                      </p:to>
                                    </p:set>
                                    <p:animEffect filter="fade" transition="in">
                                      <p:cBhvr additive="repl">
                                        <p:cTn id="260" dur="500"/>
                                        <p:tgtEl>
                                          <p:spTgt spid="1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123" name="CustomShape 2"/>
          <p:cNvSpPr/>
          <p:nvPr/>
        </p:nvSpPr>
        <p:spPr>
          <a:xfrm>
            <a:off x="1080360" y="758520"/>
            <a:ext cx="5181120" cy="1469880"/>
          </a:xfrm>
          <a:prstGeom prst="rect">
            <a:avLst/>
          </a:prstGeom>
          <a:noFill/>
          <a:ln>
            <a:noFill/>
          </a:ln>
        </p:spPr>
        <p:style>
          <a:lnRef idx="0"/>
          <a:fillRef idx="0"/>
          <a:effectRef idx="0"/>
          <a:fontRef idx="minor"/>
        </p:style>
        <p:txBody>
          <a:bodyPr anchor="ctr">
            <a:normAutofit/>
          </a:bodyPr>
          <a:p>
            <a:pPr>
              <a:lnSpc>
                <a:spcPct val="100000"/>
              </a:lnSpc>
            </a:pPr>
            <a:r>
              <a:rPr b="1" lang="en-IN" sz="4000" spc="-1" strike="noStrike">
                <a:solidFill>
                  <a:srgbClr val="2f5597"/>
                </a:solidFill>
                <a:latin typeface="Calibri"/>
              </a:rPr>
              <a:t>Polymorphism</a:t>
            </a:r>
            <a:endParaRPr b="0" lang="en-IN" sz="4000" spc="-1" strike="noStrike">
              <a:latin typeface="Arial"/>
            </a:endParaRPr>
          </a:p>
          <a:p>
            <a:pPr>
              <a:lnSpc>
                <a:spcPct val="90000"/>
              </a:lnSpc>
              <a:spcAft>
                <a:spcPts val="601"/>
              </a:spcAft>
            </a:pPr>
            <a:endParaRPr b="0" lang="en-IN" sz="4000" spc="-1" strike="noStrike">
              <a:latin typeface="Arial"/>
            </a:endParaRPr>
          </a:p>
        </p:txBody>
      </p:sp>
      <p:sp>
        <p:nvSpPr>
          <p:cNvPr id="124" name="CustomShape 3"/>
          <p:cNvSpPr/>
          <p:nvPr/>
        </p:nvSpPr>
        <p:spPr>
          <a:xfrm>
            <a:off x="979560" y="2219760"/>
            <a:ext cx="5928840" cy="2945880"/>
          </a:xfrm>
          <a:prstGeom prst="rect">
            <a:avLst/>
          </a:prstGeom>
          <a:noFill/>
          <a:ln>
            <a:noFill/>
          </a:ln>
        </p:spPr>
        <p:style>
          <a:lnRef idx="0"/>
          <a:fillRef idx="0"/>
          <a:effectRef idx="0"/>
          <a:fontRef idx="minor"/>
        </p:style>
        <p:txBody>
          <a:bodyPr>
            <a:noAutofit/>
          </a:bodyPr>
          <a:p>
            <a:pPr indent="-216000" algn="just">
              <a:lnSpc>
                <a:spcPct val="100000"/>
              </a:lnSpc>
              <a:buClr>
                <a:srgbClr val="000000"/>
              </a:buClr>
              <a:buFont typeface="Arial"/>
              <a:buChar char="•"/>
            </a:pPr>
            <a:r>
              <a:rPr b="0" lang="en-IN" sz="2000" spc="-1" strike="noStrike">
                <a:solidFill>
                  <a:srgbClr val="000000"/>
                </a:solidFill>
                <a:latin typeface="Calibri"/>
                <a:ea typeface="Calibri"/>
              </a:rPr>
              <a:t>The Word polymorphism comes from Greek and means having several different forms.</a:t>
            </a:r>
            <a:endParaRPr b="0" lang="en-IN" sz="2000" spc="-1" strike="noStrike">
              <a:latin typeface="Arial"/>
            </a:endParaRPr>
          </a:p>
          <a:p>
            <a:pPr indent="-216000" algn="just">
              <a:lnSpc>
                <a:spcPct val="100000"/>
              </a:lnSpc>
              <a:buClr>
                <a:srgbClr val="000000"/>
              </a:buClr>
              <a:buFont typeface="Arial"/>
              <a:buChar char="•"/>
            </a:pPr>
            <a:r>
              <a:rPr b="0" lang="en-IN" sz="2000" spc="-1" strike="noStrike">
                <a:solidFill>
                  <a:srgbClr val="000000"/>
                </a:solidFill>
                <a:latin typeface="Calibri"/>
                <a:ea typeface="Calibri"/>
              </a:rPr>
              <a:t>An object behaves differently at different place is called polymorphism.</a:t>
            </a:r>
            <a:endParaRPr b="0" lang="en-IN" sz="2000" spc="-1" strike="noStrike">
              <a:latin typeface="Arial"/>
            </a:endParaRPr>
          </a:p>
          <a:p>
            <a:pPr indent="-216000" algn="just">
              <a:lnSpc>
                <a:spcPct val="100000"/>
              </a:lnSpc>
              <a:buClr>
                <a:srgbClr val="000000"/>
              </a:buClr>
              <a:buFont typeface="Arial"/>
              <a:buChar char="•"/>
            </a:pPr>
            <a:r>
              <a:rPr b="0" lang="en-IN" sz="2000" spc="-1" strike="noStrike">
                <a:solidFill>
                  <a:srgbClr val="000000"/>
                </a:solidFill>
                <a:latin typeface="Calibri"/>
                <a:ea typeface="Calibri"/>
              </a:rPr>
              <a:t>Polymorphism is briefly described as "one interface, many implementations.</a:t>
            </a:r>
            <a:endParaRPr b="0" lang="en-IN" sz="2000" spc="-1" strike="noStrike">
              <a:latin typeface="Arial"/>
            </a:endParaRPr>
          </a:p>
          <a:p>
            <a:pPr indent="-216000" algn="just">
              <a:lnSpc>
                <a:spcPct val="100000"/>
              </a:lnSpc>
              <a:buClr>
                <a:srgbClr val="000000"/>
              </a:buClr>
              <a:buFont typeface="Arial"/>
              <a:buChar char="•"/>
            </a:pPr>
            <a:r>
              <a:rPr b="0" lang="en-IN" sz="2000" spc="-1" strike="noStrike">
                <a:solidFill>
                  <a:srgbClr val="000000"/>
                </a:solidFill>
                <a:latin typeface="Calibri"/>
                <a:ea typeface="Calibri"/>
              </a:rPr>
              <a:t>polymorphism can be achieved through method overloading and method overriding. </a:t>
            </a: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endParaRPr b="0" lang="en-IN" sz="2000" spc="-1" strike="noStrike">
              <a:latin typeface="Arial"/>
            </a:endParaRPr>
          </a:p>
          <a:p>
            <a:pPr algn="just">
              <a:lnSpc>
                <a:spcPct val="90000"/>
              </a:lnSpc>
              <a:spcAft>
                <a:spcPts val="601"/>
              </a:spcAft>
            </a:pPr>
            <a:endParaRPr b="0" lang="en-IN" sz="2000" spc="-1" strike="noStrike">
              <a:latin typeface="Arial"/>
            </a:endParaRPr>
          </a:p>
          <a:p>
            <a:pPr>
              <a:lnSpc>
                <a:spcPct val="90000"/>
              </a:lnSpc>
              <a:spcAft>
                <a:spcPts val="601"/>
              </a:spcAft>
            </a:pPr>
            <a:endParaRPr b="0" lang="en-IN" sz="2000" spc="-1" strike="noStrike">
              <a:latin typeface="Arial"/>
            </a:endParaRPr>
          </a:p>
          <a:p>
            <a:pPr>
              <a:lnSpc>
                <a:spcPct val="90000"/>
              </a:lnSpc>
              <a:spcAft>
                <a:spcPts val="601"/>
              </a:spcAft>
            </a:pPr>
            <a:endParaRPr b="0" lang="en-IN" sz="2000" spc="-1" strike="noStrike">
              <a:latin typeface="Arial"/>
            </a:endParaRPr>
          </a:p>
        </p:txBody>
      </p:sp>
      <p:pic>
        <p:nvPicPr>
          <p:cNvPr id="125" name="Picture 8" descr=""/>
          <p:cNvPicPr/>
          <p:nvPr/>
        </p:nvPicPr>
        <p:blipFill>
          <a:blip r:embed="rId1"/>
          <a:stretch/>
        </p:blipFill>
        <p:spPr>
          <a:xfrm>
            <a:off x="363240" y="6128280"/>
            <a:ext cx="1228320" cy="409320"/>
          </a:xfrm>
          <a:prstGeom prst="rect">
            <a:avLst/>
          </a:prstGeom>
          <a:ln>
            <a:noFill/>
          </a:ln>
        </p:spPr>
      </p:pic>
      <p:pic>
        <p:nvPicPr>
          <p:cNvPr id="126" name="Picture 2" descr=""/>
          <p:cNvPicPr/>
          <p:nvPr/>
        </p:nvPicPr>
        <p:blipFill>
          <a:blip r:embed="rId2"/>
          <a:stretch/>
        </p:blipFill>
        <p:spPr>
          <a:xfrm>
            <a:off x="7336800" y="1495800"/>
            <a:ext cx="4498200" cy="4097520"/>
          </a:xfrm>
          <a:prstGeom prst="rect">
            <a:avLst/>
          </a:prstGeom>
          <a:ln>
            <a:noFill/>
          </a:ln>
        </p:spPr>
      </p:pic>
    </p:spTree>
  </p:cSld>
  <mc:AlternateContent>
    <mc:Choice Requires="p14">
      <p:transition spd="slow" p14:dur="2000"/>
    </mc:Choice>
    <mc:Fallback>
      <p:transition spd="slow"/>
    </mc:Fallback>
  </mc:AlternateContent>
  <p:timing>
    <p:tnLst>
      <p:par>
        <p:cTn id="261" dur="indefinite" restart="never" nodeType="tmRoot">
          <p:childTnLst>
            <p:seq>
              <p:cTn id="262" dur="indefinite" nodeType="mainSeq">
                <p:childTnLst>
                  <p:par>
                    <p:cTn id="263" fill="hold">
                      <p:stCondLst>
                        <p:cond delay="indefinite"/>
                      </p:stCondLst>
                      <p:childTnLst>
                        <p:par>
                          <p:cTn id="264" fill="hold">
                            <p:stCondLst>
                              <p:cond delay="0"/>
                            </p:stCondLst>
                            <p:childTnLst>
                              <p:par>
                                <p:cTn id="265" nodeType="clickEffect" fill="hold" presetClass="entr" presetID="10">
                                  <p:stCondLst>
                                    <p:cond delay="0"/>
                                  </p:stCondLst>
                                  <p:childTnLst>
                                    <p:set>
                                      <p:cBhvr>
                                        <p:cTn id="266" dur="1" fill="hold">
                                          <p:stCondLst>
                                            <p:cond delay="0"/>
                                          </p:stCondLst>
                                        </p:cTn>
                                        <p:tgtEl>
                                          <p:spTgt spid="123"/>
                                        </p:tgtEl>
                                        <p:attrNameLst>
                                          <p:attrName>style.visibility</p:attrName>
                                        </p:attrNameLst>
                                      </p:cBhvr>
                                      <p:to>
                                        <p:strVal val="visible"/>
                                      </p:to>
                                    </p:set>
                                    <p:animEffect filter="fade" transition="in">
                                      <p:cBhvr additive="repl">
                                        <p:cTn id="267" dur="500"/>
                                        <p:tgtEl>
                                          <p:spTgt spid="123"/>
                                        </p:tgtEl>
                                      </p:cBhvr>
                                    </p:animEffect>
                                  </p:childTnLst>
                                </p:cTn>
                              </p:par>
                            </p:childTnLst>
                          </p:cTn>
                        </p:par>
                      </p:childTnLst>
                    </p:cTn>
                  </p:par>
                  <p:par>
                    <p:cTn id="268" fill="hold">
                      <p:stCondLst>
                        <p:cond delay="indefinite"/>
                      </p:stCondLst>
                      <p:childTnLst>
                        <p:par>
                          <p:cTn id="269" fill="hold">
                            <p:stCondLst>
                              <p:cond delay="0"/>
                            </p:stCondLst>
                            <p:childTnLst>
                              <p:par>
                                <p:cTn id="270" nodeType="clickEffect" fill="hold" presetClass="entr" presetID="10">
                                  <p:stCondLst>
                                    <p:cond delay="0"/>
                                  </p:stCondLst>
                                  <p:childTnLst>
                                    <p:set>
                                      <p:cBhvr>
                                        <p:cTn id="271" dur="1" fill="hold">
                                          <p:stCondLst>
                                            <p:cond delay="0"/>
                                          </p:stCondLst>
                                        </p:cTn>
                                        <p:tgtEl>
                                          <p:spTgt spid="126"/>
                                        </p:tgtEl>
                                        <p:attrNameLst>
                                          <p:attrName>style.visibility</p:attrName>
                                        </p:attrNameLst>
                                      </p:cBhvr>
                                      <p:to>
                                        <p:strVal val="visible"/>
                                      </p:to>
                                    </p:set>
                                    <p:animEffect filter="fade" transition="in">
                                      <p:cBhvr additive="repl">
                                        <p:cTn id="272" dur="500"/>
                                        <p:tgtEl>
                                          <p:spTgt spid="126"/>
                                        </p:tgtEl>
                                      </p:cBhvr>
                                    </p:animEffec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10">
                                  <p:stCondLst>
                                    <p:cond delay="0"/>
                                  </p:stCondLst>
                                  <p:childTnLst>
                                    <p:set>
                                      <p:cBhvr>
                                        <p:cTn id="276" dur="1" fill="hold">
                                          <p:stCondLst>
                                            <p:cond delay="0"/>
                                          </p:stCondLst>
                                        </p:cTn>
                                        <p:tgtEl>
                                          <p:spTgt spid="124"/>
                                        </p:tgtEl>
                                        <p:attrNameLst>
                                          <p:attrName>style.visibility</p:attrName>
                                        </p:attrNameLst>
                                      </p:cBhvr>
                                      <p:to>
                                        <p:strVal val="visible"/>
                                      </p:to>
                                    </p:set>
                                    <p:animEffect filter="fade" transition="in">
                                      <p:cBhvr additive="repl">
                                        <p:cTn id="277" dur="500"/>
                                        <p:tgtEl>
                                          <p:spTgt spid="12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128" name="CustomShape 2"/>
          <p:cNvSpPr/>
          <p:nvPr/>
        </p:nvSpPr>
        <p:spPr>
          <a:xfrm>
            <a:off x="1080360" y="758520"/>
            <a:ext cx="5181120" cy="1469880"/>
          </a:xfrm>
          <a:prstGeom prst="rect">
            <a:avLst/>
          </a:prstGeom>
          <a:noFill/>
          <a:ln>
            <a:noFill/>
          </a:ln>
        </p:spPr>
        <p:style>
          <a:lnRef idx="0"/>
          <a:fillRef idx="0"/>
          <a:effectRef idx="0"/>
          <a:fontRef idx="minor"/>
        </p:style>
        <p:txBody>
          <a:bodyPr anchor="ctr">
            <a:normAutofit/>
          </a:bodyPr>
          <a:p>
            <a:pPr>
              <a:lnSpc>
                <a:spcPct val="100000"/>
              </a:lnSpc>
            </a:pPr>
            <a:r>
              <a:rPr b="1" lang="en-IN" sz="4400" spc="-1" strike="noStrike">
                <a:solidFill>
                  <a:srgbClr val="4472c4"/>
                </a:solidFill>
                <a:latin typeface="Calibri Light"/>
              </a:rPr>
              <a:t>Method Overloading</a:t>
            </a:r>
            <a:endParaRPr b="0" lang="en-IN" sz="4400" spc="-1" strike="noStrike">
              <a:latin typeface="Arial"/>
            </a:endParaRPr>
          </a:p>
          <a:p>
            <a:pPr>
              <a:lnSpc>
                <a:spcPct val="90000"/>
              </a:lnSpc>
              <a:spcAft>
                <a:spcPts val="601"/>
              </a:spcAft>
            </a:pPr>
            <a:endParaRPr b="0" lang="en-IN" sz="4400" spc="-1" strike="noStrike">
              <a:latin typeface="Arial"/>
            </a:endParaRPr>
          </a:p>
        </p:txBody>
      </p:sp>
      <p:sp>
        <p:nvSpPr>
          <p:cNvPr id="129" name="CustomShape 3"/>
          <p:cNvSpPr/>
          <p:nvPr/>
        </p:nvSpPr>
        <p:spPr>
          <a:xfrm>
            <a:off x="936360" y="2181240"/>
            <a:ext cx="5238720" cy="3276360"/>
          </a:xfrm>
          <a:prstGeom prst="rect">
            <a:avLst/>
          </a:prstGeom>
          <a:noFill/>
          <a:ln>
            <a:noFill/>
          </a:ln>
        </p:spPr>
        <p:style>
          <a:lnRef idx="0"/>
          <a:fillRef idx="0"/>
          <a:effectRef idx="0"/>
          <a:fontRef idx="minor"/>
        </p:style>
        <p:txBody>
          <a:bodyPr>
            <a:noAutofit/>
          </a:bodyPr>
          <a:p>
            <a:pPr>
              <a:lnSpc>
                <a:spcPct val="90000"/>
              </a:lnSpc>
              <a:spcBef>
                <a:spcPts val="1001"/>
              </a:spcBef>
            </a:pPr>
            <a:r>
              <a:rPr b="0" lang="en-IN" sz="2400" spc="-1" strike="noStrike">
                <a:solidFill>
                  <a:srgbClr val="000000"/>
                </a:solidFill>
                <a:latin typeface="Calibri"/>
                <a:ea typeface="Calibri"/>
              </a:rPr>
              <a:t>Same method with different signature (number or type of arguments)</a:t>
            </a:r>
            <a:endParaRPr b="0" lang="en-IN" sz="2400" spc="-1" strike="noStrike">
              <a:latin typeface="Arial"/>
            </a:endParaRPr>
          </a:p>
          <a:p>
            <a:pPr algn="just">
              <a:lnSpc>
                <a:spcPct val="100000"/>
              </a:lnSpc>
            </a:pPr>
            <a:endParaRPr b="0" lang="en-IN" sz="2400" spc="-1" strike="noStrike">
              <a:latin typeface="Arial"/>
            </a:endParaRPr>
          </a:p>
          <a:p>
            <a:pPr algn="just">
              <a:lnSpc>
                <a:spcPct val="100000"/>
              </a:lnSpc>
            </a:pPr>
            <a:endParaRPr b="0" lang="en-IN" sz="2400" spc="-1" strike="noStrike">
              <a:latin typeface="Arial"/>
            </a:endParaRPr>
          </a:p>
          <a:p>
            <a:pPr algn="just">
              <a:lnSpc>
                <a:spcPct val="100000"/>
              </a:lnSpc>
            </a:pPr>
            <a:endParaRPr b="0" lang="en-IN" sz="2400" spc="-1" strike="noStrike">
              <a:latin typeface="Arial"/>
            </a:endParaRPr>
          </a:p>
          <a:p>
            <a:pPr algn="just">
              <a:lnSpc>
                <a:spcPct val="100000"/>
              </a:lnSpc>
            </a:pPr>
            <a:endParaRPr b="0" lang="en-IN" sz="2400" spc="-1" strike="noStrike">
              <a:latin typeface="Arial"/>
            </a:endParaRPr>
          </a:p>
          <a:p>
            <a:pPr algn="just">
              <a:lnSpc>
                <a:spcPct val="100000"/>
              </a:lnSpc>
            </a:pPr>
            <a:endParaRPr b="0" lang="en-IN" sz="2400" spc="-1" strike="noStrike">
              <a:latin typeface="Arial"/>
            </a:endParaRPr>
          </a:p>
          <a:p>
            <a:pPr algn="just">
              <a:lnSpc>
                <a:spcPct val="90000"/>
              </a:lnSpc>
              <a:spcAft>
                <a:spcPts val="601"/>
              </a:spcAft>
            </a:pPr>
            <a:endParaRPr b="0" lang="en-IN" sz="2400" spc="-1" strike="noStrike">
              <a:latin typeface="Arial"/>
            </a:endParaRPr>
          </a:p>
          <a:p>
            <a:pPr>
              <a:lnSpc>
                <a:spcPct val="90000"/>
              </a:lnSpc>
              <a:spcAft>
                <a:spcPts val="601"/>
              </a:spcAft>
            </a:pPr>
            <a:endParaRPr b="0" lang="en-IN" sz="2400" spc="-1" strike="noStrike">
              <a:latin typeface="Arial"/>
            </a:endParaRPr>
          </a:p>
          <a:p>
            <a:pPr>
              <a:lnSpc>
                <a:spcPct val="90000"/>
              </a:lnSpc>
              <a:spcAft>
                <a:spcPts val="601"/>
              </a:spcAft>
            </a:pPr>
            <a:endParaRPr b="0" lang="en-IN" sz="2400" spc="-1" strike="noStrike">
              <a:latin typeface="Arial"/>
            </a:endParaRPr>
          </a:p>
        </p:txBody>
      </p:sp>
      <p:pic>
        <p:nvPicPr>
          <p:cNvPr id="130" name="Picture 8" descr=""/>
          <p:cNvPicPr/>
          <p:nvPr/>
        </p:nvPicPr>
        <p:blipFill>
          <a:blip r:embed="rId1"/>
          <a:stretch/>
        </p:blipFill>
        <p:spPr>
          <a:xfrm>
            <a:off x="363240" y="6128280"/>
            <a:ext cx="1228320" cy="409320"/>
          </a:xfrm>
          <a:prstGeom prst="rect">
            <a:avLst/>
          </a:prstGeom>
          <a:ln>
            <a:noFill/>
          </a:ln>
        </p:spPr>
      </p:pic>
      <p:pic>
        <p:nvPicPr>
          <p:cNvPr id="131" name="Picture 5" descr=""/>
          <p:cNvPicPr/>
          <p:nvPr/>
        </p:nvPicPr>
        <p:blipFill>
          <a:blip r:embed="rId2"/>
          <a:stretch/>
        </p:blipFill>
        <p:spPr>
          <a:xfrm>
            <a:off x="6277320" y="1492200"/>
            <a:ext cx="5402520" cy="3815280"/>
          </a:xfrm>
          <a:prstGeom prst="rect">
            <a:avLst/>
          </a:prstGeom>
          <a:ln>
            <a:noFill/>
          </a:ln>
        </p:spPr>
      </p:pic>
    </p:spTree>
  </p:cSld>
  <mc:AlternateContent>
    <mc:Choice Requires="p14">
      <p:transition spd="slow" p14:dur="2000"/>
    </mc:Choice>
    <mc:Fallback>
      <p:transition spd="slow"/>
    </mc:Fallback>
  </mc:AlternateContent>
  <p:timing>
    <p:tnLst>
      <p:par>
        <p:cTn id="278" dur="indefinite" restart="never" nodeType="tmRoot">
          <p:childTnLst>
            <p:seq>
              <p:cTn id="279" dur="indefinite" nodeType="mainSeq">
                <p:childTnLst>
                  <p:par>
                    <p:cTn id="280" fill="hold">
                      <p:stCondLst>
                        <p:cond delay="indefinite"/>
                      </p:stCondLst>
                      <p:childTnLst>
                        <p:par>
                          <p:cTn id="281" fill="hold">
                            <p:stCondLst>
                              <p:cond delay="0"/>
                            </p:stCondLst>
                            <p:childTnLst>
                              <p:par>
                                <p:cTn id="282" nodeType="clickEffect" fill="hold" presetClass="entr" presetID="10">
                                  <p:stCondLst>
                                    <p:cond delay="0"/>
                                  </p:stCondLst>
                                  <p:childTnLst>
                                    <p:set>
                                      <p:cBhvr>
                                        <p:cTn id="283" dur="1" fill="hold">
                                          <p:stCondLst>
                                            <p:cond delay="0"/>
                                          </p:stCondLst>
                                        </p:cTn>
                                        <p:tgtEl>
                                          <p:spTgt spid="128"/>
                                        </p:tgtEl>
                                        <p:attrNameLst>
                                          <p:attrName>style.visibility</p:attrName>
                                        </p:attrNameLst>
                                      </p:cBhvr>
                                      <p:to>
                                        <p:strVal val="visible"/>
                                      </p:to>
                                    </p:set>
                                    <p:animEffect filter="fade" transition="in">
                                      <p:cBhvr additive="repl">
                                        <p:cTn id="284" dur="500"/>
                                        <p:tgtEl>
                                          <p:spTgt spid="128"/>
                                        </p:tgtEl>
                                      </p:cBhvr>
                                    </p:animEffect>
                                  </p:childTnLst>
                                </p:cTn>
                              </p:par>
                            </p:childTnLst>
                          </p:cTn>
                        </p:par>
                      </p:childTnLst>
                    </p:cTn>
                  </p:par>
                  <p:par>
                    <p:cTn id="285" fill="hold">
                      <p:stCondLst>
                        <p:cond delay="indefinite"/>
                      </p:stCondLst>
                      <p:childTnLst>
                        <p:par>
                          <p:cTn id="286" fill="hold">
                            <p:stCondLst>
                              <p:cond delay="0"/>
                            </p:stCondLst>
                            <p:childTnLst>
                              <p:par>
                                <p:cTn id="287" nodeType="clickEffect" fill="hold" presetClass="entr" presetID="10">
                                  <p:stCondLst>
                                    <p:cond delay="0"/>
                                  </p:stCondLst>
                                  <p:childTnLst>
                                    <p:set>
                                      <p:cBhvr>
                                        <p:cTn id="288" dur="1" fill="hold">
                                          <p:stCondLst>
                                            <p:cond delay="0"/>
                                          </p:stCondLst>
                                        </p:cTn>
                                        <p:tgtEl>
                                          <p:spTgt spid="131"/>
                                        </p:tgtEl>
                                        <p:attrNameLst>
                                          <p:attrName>style.visibility</p:attrName>
                                        </p:attrNameLst>
                                      </p:cBhvr>
                                      <p:to>
                                        <p:strVal val="visible"/>
                                      </p:to>
                                    </p:set>
                                    <p:animEffect filter="fade" transition="in">
                                      <p:cBhvr additive="repl">
                                        <p:cTn id="289" dur="500"/>
                                        <p:tgtEl>
                                          <p:spTgt spid="131"/>
                                        </p:tgtEl>
                                      </p:cBhvr>
                                    </p:animEffect>
                                  </p:childTnLst>
                                </p:cTn>
                              </p:par>
                            </p:childTnLst>
                          </p:cTn>
                        </p:par>
                      </p:childTnLst>
                    </p:cTn>
                  </p:par>
                  <p:par>
                    <p:cTn id="290" fill="hold">
                      <p:stCondLst>
                        <p:cond delay="indefinite"/>
                      </p:stCondLst>
                      <p:childTnLst>
                        <p:par>
                          <p:cTn id="291" fill="hold">
                            <p:stCondLst>
                              <p:cond delay="0"/>
                            </p:stCondLst>
                            <p:childTnLst>
                              <p:par>
                                <p:cTn id="292" nodeType="clickEffect" fill="hold" presetClass="entr" presetID="10">
                                  <p:stCondLst>
                                    <p:cond delay="0"/>
                                  </p:stCondLst>
                                  <p:childTnLst>
                                    <p:set>
                                      <p:cBhvr>
                                        <p:cTn id="293" dur="1" fill="hold">
                                          <p:stCondLst>
                                            <p:cond delay="0"/>
                                          </p:stCondLst>
                                        </p:cTn>
                                        <p:tgtEl>
                                          <p:spTgt spid="129"/>
                                        </p:tgtEl>
                                        <p:attrNameLst>
                                          <p:attrName>style.visibility</p:attrName>
                                        </p:attrNameLst>
                                      </p:cBhvr>
                                      <p:to>
                                        <p:strVal val="visible"/>
                                      </p:to>
                                    </p:set>
                                    <p:animEffect filter="fade" transition="in">
                                      <p:cBhvr additive="repl">
                                        <p:cTn id="294" dur="500"/>
                                        <p:tgtEl>
                                          <p:spTgt spid="1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pic>
        <p:nvPicPr>
          <p:cNvPr id="133" name="Picture 8" descr=""/>
          <p:cNvPicPr/>
          <p:nvPr/>
        </p:nvPicPr>
        <p:blipFill>
          <a:blip r:embed="rId1"/>
          <a:stretch/>
        </p:blipFill>
        <p:spPr>
          <a:xfrm>
            <a:off x="363240" y="6128280"/>
            <a:ext cx="1228320" cy="409320"/>
          </a:xfrm>
          <a:prstGeom prst="rect">
            <a:avLst/>
          </a:prstGeom>
          <a:ln>
            <a:noFill/>
          </a:ln>
        </p:spPr>
      </p:pic>
      <p:sp>
        <p:nvSpPr>
          <p:cNvPr id="134" name="CustomShape 2"/>
          <p:cNvSpPr/>
          <p:nvPr/>
        </p:nvSpPr>
        <p:spPr>
          <a:xfrm>
            <a:off x="1159200" y="608760"/>
            <a:ext cx="3547800" cy="396720"/>
          </a:xfrm>
          <a:prstGeom prst="rect">
            <a:avLst/>
          </a:prstGeom>
          <a:noFill/>
          <a:ln>
            <a:noFill/>
          </a:ln>
        </p:spPr>
        <p:style>
          <a:lnRef idx="0"/>
          <a:fillRef idx="0"/>
          <a:effectRef idx="0"/>
          <a:fontRef idx="minor"/>
        </p:style>
        <p:txBody>
          <a:bodyPr>
            <a:spAutoFit/>
          </a:bodyPr>
          <a:p>
            <a:pPr>
              <a:lnSpc>
                <a:spcPct val="100000"/>
              </a:lnSpc>
            </a:pPr>
            <a:r>
              <a:rPr b="1" lang="en-IN" sz="2000" spc="-1" strike="noStrike">
                <a:solidFill>
                  <a:srgbClr val="000000"/>
                </a:solidFill>
                <a:latin typeface="Calibri"/>
              </a:rPr>
              <a:t>EXAMPLE :</a:t>
            </a:r>
            <a:endParaRPr b="0" lang="en-IN" sz="2000" spc="-1" strike="noStrike">
              <a:latin typeface="Arial"/>
            </a:endParaRPr>
          </a:p>
        </p:txBody>
      </p:sp>
      <p:pic>
        <p:nvPicPr>
          <p:cNvPr id="135" name="Picture 4" descr=""/>
          <p:cNvPicPr/>
          <p:nvPr/>
        </p:nvPicPr>
        <p:blipFill>
          <a:blip r:embed="rId2"/>
          <a:stretch/>
        </p:blipFill>
        <p:spPr>
          <a:xfrm>
            <a:off x="1158840" y="1442160"/>
            <a:ext cx="5000040" cy="3772080"/>
          </a:xfrm>
          <a:prstGeom prst="rect">
            <a:avLst/>
          </a:prstGeom>
          <a:ln>
            <a:noFill/>
          </a:ln>
        </p:spPr>
      </p:pic>
      <p:pic>
        <p:nvPicPr>
          <p:cNvPr id="136" name="Picture 5" descr=""/>
          <p:cNvPicPr/>
          <p:nvPr/>
        </p:nvPicPr>
        <p:blipFill>
          <a:blip r:embed="rId3"/>
          <a:stretch/>
        </p:blipFill>
        <p:spPr>
          <a:xfrm>
            <a:off x="6780240" y="1438560"/>
            <a:ext cx="4956840" cy="3836520"/>
          </a:xfrm>
          <a:prstGeom prst="rect">
            <a:avLst/>
          </a:prstGeom>
          <a:ln>
            <a:noFill/>
          </a:ln>
        </p:spPr>
      </p:pic>
    </p:spTree>
  </p:cSld>
  <mc:AlternateContent>
    <mc:Choice Requires="p14">
      <p:transition spd="slow" p14:dur="2000"/>
    </mc:Choice>
    <mc:Fallback>
      <p:transition spd="slow"/>
    </mc:Fallback>
  </mc:AlternateContent>
  <p:timing>
    <p:tnLst>
      <p:par>
        <p:cTn id="295" dur="indefinite" restart="never" nodeType="tmRoot">
          <p:childTnLst>
            <p:seq>
              <p:cTn id="296" dur="indefinite" nodeType="mainSeq">
                <p:childTnLst>
                  <p:par>
                    <p:cTn id="297" fill="hold">
                      <p:stCondLst>
                        <p:cond delay="indefinite"/>
                      </p:stCondLst>
                      <p:childTnLst>
                        <p:par>
                          <p:cTn id="298" fill="hold">
                            <p:stCondLst>
                              <p:cond delay="0"/>
                            </p:stCondLst>
                            <p:childTnLst>
                              <p:par>
                                <p:cTn id="299" nodeType="clickEffect" fill="hold" presetClass="entr" presetID="1">
                                  <p:stCondLst>
                                    <p:cond delay="0"/>
                                  </p:stCondLst>
                                  <p:childTnLst>
                                    <p:set>
                                      <p:cBhvr>
                                        <p:cTn id="300" dur="1" fill="hold">
                                          <p:stCondLst>
                                            <p:cond delay="0"/>
                                          </p:stCondLst>
                                        </p:cTn>
                                        <p:tgtEl>
                                          <p:spTgt spid="134"/>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0">
                                  <p:stCondLst>
                                    <p:cond delay="0"/>
                                  </p:stCondLst>
                                  <p:childTnLst>
                                    <p:set>
                                      <p:cBhvr>
                                        <p:cTn id="304" dur="1" fill="hold">
                                          <p:stCondLst>
                                            <p:cond delay="0"/>
                                          </p:stCondLst>
                                        </p:cTn>
                                        <p:tgtEl>
                                          <p:spTgt spid="135"/>
                                        </p:tgtEl>
                                        <p:attrNameLst>
                                          <p:attrName>style.visibility</p:attrName>
                                        </p:attrNameLst>
                                      </p:cBhvr>
                                      <p:to>
                                        <p:strVal val="visible"/>
                                      </p:to>
                                    </p:set>
                                    <p:animEffect filter="fade" transition="in">
                                      <p:cBhvr additive="repl">
                                        <p:cTn id="305" dur="500"/>
                                        <p:tgtEl>
                                          <p:spTgt spid="135"/>
                                        </p:tgtEl>
                                      </p:cBhvr>
                                    </p:animEffect>
                                  </p:childTnLst>
                                </p:cTn>
                              </p:par>
                            </p:childTnLst>
                          </p:cTn>
                        </p:par>
                      </p:childTnLst>
                    </p:cTn>
                  </p:par>
                  <p:par>
                    <p:cTn id="306" fill="hold">
                      <p:stCondLst>
                        <p:cond delay="indefinite"/>
                      </p:stCondLst>
                      <p:childTnLst>
                        <p:par>
                          <p:cTn id="307" fill="hold">
                            <p:stCondLst>
                              <p:cond delay="0"/>
                            </p:stCondLst>
                            <p:childTnLst>
                              <p:par>
                                <p:cTn id="308" nodeType="clickEffect" fill="hold" presetClass="entr" presetID="10">
                                  <p:stCondLst>
                                    <p:cond delay="0"/>
                                  </p:stCondLst>
                                  <p:childTnLst>
                                    <p:set>
                                      <p:cBhvr>
                                        <p:cTn id="309" dur="1" fill="hold">
                                          <p:stCondLst>
                                            <p:cond delay="0"/>
                                          </p:stCondLst>
                                        </p:cTn>
                                        <p:tgtEl>
                                          <p:spTgt spid="136"/>
                                        </p:tgtEl>
                                        <p:attrNameLst>
                                          <p:attrName>style.visibility</p:attrName>
                                        </p:attrNameLst>
                                      </p:cBhvr>
                                      <p:to>
                                        <p:strVal val="visible"/>
                                      </p:to>
                                    </p:set>
                                    <p:animEffect filter="fade" transition="in">
                                      <p:cBhvr additive="repl">
                                        <p:cTn id="310" dur="500"/>
                                        <p:tgtEl>
                                          <p:spTgt spid="1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TextShape 1"/>
          <p:cNvSpPr txBox="1"/>
          <p:nvPr/>
        </p:nvSpPr>
        <p:spPr>
          <a:xfrm>
            <a:off x="838080" y="365040"/>
            <a:ext cx="10515240" cy="1325160"/>
          </a:xfrm>
          <a:prstGeom prst="rect">
            <a:avLst/>
          </a:prstGeom>
          <a:noFill/>
          <a:ln>
            <a:noFill/>
          </a:ln>
        </p:spPr>
        <p:txBody>
          <a:bodyPr lIns="0" rIns="0" tIns="0" bIns="0" anchor="ctr">
            <a:spAutoFit/>
          </a:bodyPr>
          <a:p>
            <a:endParaRPr b="0" lang="en-US" sz="1800" spc="-1" strike="noStrike">
              <a:solidFill>
                <a:srgbClr val="000000"/>
              </a:solidFill>
              <a:latin typeface="Calibri"/>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138" name="CustomShape 2"/>
          <p:cNvSpPr/>
          <p:nvPr/>
        </p:nvSpPr>
        <p:spPr>
          <a:xfrm>
            <a:off x="807120" y="1290600"/>
            <a:ext cx="5972040" cy="952200"/>
          </a:xfrm>
          <a:prstGeom prst="rect">
            <a:avLst/>
          </a:prstGeom>
          <a:noFill/>
          <a:ln>
            <a:noFill/>
          </a:ln>
        </p:spPr>
        <p:style>
          <a:lnRef idx="0"/>
          <a:fillRef idx="0"/>
          <a:effectRef idx="0"/>
          <a:fontRef idx="minor"/>
        </p:style>
        <p:txBody>
          <a:bodyPr anchor="ctr">
            <a:normAutofit/>
          </a:bodyPr>
          <a:p>
            <a:pPr>
              <a:lnSpc>
                <a:spcPct val="100000"/>
              </a:lnSpc>
            </a:pPr>
            <a:r>
              <a:rPr b="1" lang="en-IN" sz="4000" spc="-1" strike="noStrike">
                <a:solidFill>
                  <a:srgbClr val="4472c4"/>
                </a:solidFill>
                <a:latin typeface="Calibri"/>
                <a:ea typeface="Calibri"/>
              </a:rPr>
              <a:t>METHOD OVERRIDING</a:t>
            </a:r>
            <a:endParaRPr b="0" lang="en-IN" sz="4000" spc="-1" strike="noStrike">
              <a:latin typeface="Arial"/>
            </a:endParaRPr>
          </a:p>
          <a:p>
            <a:pPr>
              <a:lnSpc>
                <a:spcPct val="100000"/>
              </a:lnSpc>
            </a:pPr>
            <a:endParaRPr b="0" lang="en-IN" sz="4000" spc="-1" strike="noStrike">
              <a:latin typeface="Arial"/>
            </a:endParaRPr>
          </a:p>
          <a:p>
            <a:pPr>
              <a:lnSpc>
                <a:spcPct val="90000"/>
              </a:lnSpc>
              <a:spcAft>
                <a:spcPts val="601"/>
              </a:spcAft>
            </a:pPr>
            <a:endParaRPr b="0" lang="en-IN" sz="4000" spc="-1" strike="noStrike">
              <a:latin typeface="Arial"/>
            </a:endParaRPr>
          </a:p>
        </p:txBody>
      </p:sp>
      <p:sp>
        <p:nvSpPr>
          <p:cNvPr id="139" name="CustomShape 3"/>
          <p:cNvSpPr/>
          <p:nvPr/>
        </p:nvSpPr>
        <p:spPr>
          <a:xfrm>
            <a:off x="936360" y="2181240"/>
            <a:ext cx="5238720" cy="3276360"/>
          </a:xfrm>
          <a:prstGeom prst="rect">
            <a:avLst/>
          </a:prstGeom>
          <a:noFill/>
          <a:ln>
            <a:noFill/>
          </a:ln>
        </p:spPr>
        <p:style>
          <a:lnRef idx="0"/>
          <a:fillRef idx="0"/>
          <a:effectRef idx="0"/>
          <a:fontRef idx="minor"/>
        </p:style>
        <p:txBody>
          <a:bodyPr>
            <a:noAutofit/>
          </a:bodyPr>
          <a:p>
            <a:pPr algn="just">
              <a:lnSpc>
                <a:spcPct val="90000"/>
              </a:lnSpc>
              <a:spcBef>
                <a:spcPts val="1001"/>
              </a:spcBef>
            </a:pPr>
            <a:r>
              <a:rPr b="0" lang="en-IN" sz="2400" spc="-1" strike="noStrike">
                <a:solidFill>
                  <a:srgbClr val="000000"/>
                </a:solidFill>
                <a:latin typeface="Calibri"/>
                <a:ea typeface="Calibri"/>
              </a:rPr>
              <a:t>In a class hierarchy, when a method in a subclass has the same name and type signature as a method in its super class, then the method in the subclass is said to override the method in the super class.</a:t>
            </a:r>
            <a:endParaRPr b="0" lang="en-IN" sz="2400" spc="-1" strike="noStrike">
              <a:latin typeface="Arial"/>
            </a:endParaRPr>
          </a:p>
          <a:p>
            <a:pPr algn="just">
              <a:lnSpc>
                <a:spcPct val="100000"/>
              </a:lnSpc>
            </a:pPr>
            <a:endParaRPr b="0" lang="en-IN" sz="2400" spc="-1" strike="noStrike">
              <a:latin typeface="Arial"/>
            </a:endParaRPr>
          </a:p>
          <a:p>
            <a:pPr algn="just">
              <a:lnSpc>
                <a:spcPct val="100000"/>
              </a:lnSpc>
            </a:pPr>
            <a:endParaRPr b="0" lang="en-IN" sz="2400" spc="-1" strike="noStrike">
              <a:latin typeface="Arial"/>
            </a:endParaRPr>
          </a:p>
          <a:p>
            <a:pPr algn="just">
              <a:lnSpc>
                <a:spcPct val="100000"/>
              </a:lnSpc>
            </a:pPr>
            <a:endParaRPr b="0" lang="en-IN" sz="2400" spc="-1" strike="noStrike">
              <a:latin typeface="Arial"/>
            </a:endParaRPr>
          </a:p>
          <a:p>
            <a:pPr algn="just">
              <a:lnSpc>
                <a:spcPct val="100000"/>
              </a:lnSpc>
            </a:pPr>
            <a:endParaRPr b="0" lang="en-IN" sz="2400" spc="-1" strike="noStrike">
              <a:latin typeface="Arial"/>
            </a:endParaRPr>
          </a:p>
          <a:p>
            <a:pPr algn="just">
              <a:lnSpc>
                <a:spcPct val="100000"/>
              </a:lnSpc>
            </a:pPr>
            <a:endParaRPr b="0" lang="en-IN" sz="2400" spc="-1" strike="noStrike">
              <a:latin typeface="Arial"/>
            </a:endParaRPr>
          </a:p>
          <a:p>
            <a:pPr algn="just">
              <a:lnSpc>
                <a:spcPct val="90000"/>
              </a:lnSpc>
              <a:spcAft>
                <a:spcPts val="601"/>
              </a:spcAft>
            </a:pPr>
            <a:endParaRPr b="0" lang="en-IN" sz="2400" spc="-1" strike="noStrike">
              <a:latin typeface="Arial"/>
            </a:endParaRPr>
          </a:p>
          <a:p>
            <a:pPr>
              <a:lnSpc>
                <a:spcPct val="90000"/>
              </a:lnSpc>
              <a:spcAft>
                <a:spcPts val="601"/>
              </a:spcAft>
            </a:pPr>
            <a:endParaRPr b="0" lang="en-IN" sz="2400" spc="-1" strike="noStrike">
              <a:latin typeface="Arial"/>
            </a:endParaRPr>
          </a:p>
          <a:p>
            <a:pPr>
              <a:lnSpc>
                <a:spcPct val="90000"/>
              </a:lnSpc>
              <a:spcAft>
                <a:spcPts val="601"/>
              </a:spcAft>
            </a:pPr>
            <a:endParaRPr b="0" lang="en-IN" sz="2400" spc="-1" strike="noStrike">
              <a:latin typeface="Arial"/>
            </a:endParaRPr>
          </a:p>
        </p:txBody>
      </p:sp>
      <p:pic>
        <p:nvPicPr>
          <p:cNvPr id="140" name="Picture 8" descr=""/>
          <p:cNvPicPr/>
          <p:nvPr/>
        </p:nvPicPr>
        <p:blipFill>
          <a:blip r:embed="rId1"/>
          <a:stretch/>
        </p:blipFill>
        <p:spPr>
          <a:xfrm>
            <a:off x="363240" y="6128280"/>
            <a:ext cx="1228320" cy="409320"/>
          </a:xfrm>
          <a:prstGeom prst="rect">
            <a:avLst/>
          </a:prstGeom>
          <a:ln>
            <a:noFill/>
          </a:ln>
        </p:spPr>
      </p:pic>
      <p:pic>
        <p:nvPicPr>
          <p:cNvPr id="141" name="Picture 2" descr=""/>
          <p:cNvPicPr/>
          <p:nvPr/>
        </p:nvPicPr>
        <p:blipFill>
          <a:blip r:embed="rId2"/>
          <a:stretch/>
        </p:blipFill>
        <p:spPr>
          <a:xfrm>
            <a:off x="7211520" y="1295280"/>
            <a:ext cx="4108680" cy="4295520"/>
          </a:xfrm>
          <a:prstGeom prst="rect">
            <a:avLst/>
          </a:prstGeom>
          <a:ln>
            <a:noFill/>
          </a:ln>
        </p:spPr>
      </p:pic>
    </p:spTree>
  </p:cSld>
  <mc:AlternateContent>
    <mc:Choice Requires="p14">
      <p:transition spd="slow" p14:dur="2000"/>
    </mc:Choice>
    <mc:Fallback>
      <p:transition spd="slow"/>
    </mc:Fallback>
  </mc:AlternateContent>
  <p:timing>
    <p:tnLst>
      <p:par>
        <p:cTn id="311" dur="indefinite" restart="never" nodeType="tmRoot">
          <p:childTnLst>
            <p:seq>
              <p:cTn id="312" dur="indefinite" nodeType="mainSeq">
                <p:childTnLst>
                  <p:par>
                    <p:cTn id="313" fill="hold">
                      <p:stCondLst>
                        <p:cond delay="indefinite"/>
                      </p:stCondLst>
                      <p:childTnLst>
                        <p:par>
                          <p:cTn id="314" fill="hold">
                            <p:stCondLst>
                              <p:cond delay="0"/>
                            </p:stCondLst>
                            <p:childTnLst>
                              <p:par>
                                <p:cTn id="315" nodeType="clickEffect" fill="hold" presetClass="entr" presetID="10">
                                  <p:stCondLst>
                                    <p:cond delay="0"/>
                                  </p:stCondLst>
                                  <p:childTnLst>
                                    <p:set>
                                      <p:cBhvr>
                                        <p:cTn id="316" dur="1" fill="hold">
                                          <p:stCondLst>
                                            <p:cond delay="0"/>
                                          </p:stCondLst>
                                        </p:cTn>
                                        <p:tgtEl>
                                          <p:spTgt spid="138"/>
                                        </p:tgtEl>
                                        <p:attrNameLst>
                                          <p:attrName>style.visibility</p:attrName>
                                        </p:attrNameLst>
                                      </p:cBhvr>
                                      <p:to>
                                        <p:strVal val="visible"/>
                                      </p:to>
                                    </p:set>
                                    <p:animEffect filter="fade" transition="in">
                                      <p:cBhvr additive="repl">
                                        <p:cTn id="317" dur="500"/>
                                        <p:tgtEl>
                                          <p:spTgt spid="138"/>
                                        </p:tgtEl>
                                      </p:cBhvr>
                                    </p:animEffect>
                                  </p:childTnLst>
                                </p:cTn>
                              </p:par>
                            </p:childTnLst>
                          </p:cTn>
                        </p:par>
                      </p:childTnLst>
                    </p:cTn>
                  </p:par>
                  <p:par>
                    <p:cTn id="318" fill="hold">
                      <p:stCondLst>
                        <p:cond delay="indefinite"/>
                      </p:stCondLst>
                      <p:childTnLst>
                        <p:par>
                          <p:cTn id="319" fill="hold">
                            <p:stCondLst>
                              <p:cond delay="0"/>
                            </p:stCondLst>
                            <p:childTnLst>
                              <p:par>
                                <p:cTn id="320" nodeType="clickEffect" fill="hold" presetClass="entr" presetID="10">
                                  <p:stCondLst>
                                    <p:cond delay="0"/>
                                  </p:stCondLst>
                                  <p:childTnLst>
                                    <p:set>
                                      <p:cBhvr>
                                        <p:cTn id="321" dur="1" fill="hold">
                                          <p:stCondLst>
                                            <p:cond delay="0"/>
                                          </p:stCondLst>
                                        </p:cTn>
                                        <p:tgtEl>
                                          <p:spTgt spid="141"/>
                                        </p:tgtEl>
                                        <p:attrNameLst>
                                          <p:attrName>style.visibility</p:attrName>
                                        </p:attrNameLst>
                                      </p:cBhvr>
                                      <p:to>
                                        <p:strVal val="visible"/>
                                      </p:to>
                                    </p:set>
                                    <p:animEffect filter="fade" transition="in">
                                      <p:cBhvr additive="repl">
                                        <p:cTn id="322" dur="500"/>
                                        <p:tgtEl>
                                          <p:spTgt spid="141"/>
                                        </p:tgtEl>
                                      </p:cBhvr>
                                    </p:animEffec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0">
                                  <p:stCondLst>
                                    <p:cond delay="0"/>
                                  </p:stCondLst>
                                  <p:childTnLst>
                                    <p:set>
                                      <p:cBhvr>
                                        <p:cTn id="326" dur="1" fill="hold">
                                          <p:stCondLst>
                                            <p:cond delay="0"/>
                                          </p:stCondLst>
                                        </p:cTn>
                                        <p:tgtEl>
                                          <p:spTgt spid="139"/>
                                        </p:tgtEl>
                                        <p:attrNameLst>
                                          <p:attrName>style.visibility</p:attrName>
                                        </p:attrNameLst>
                                      </p:cBhvr>
                                      <p:to>
                                        <p:strVal val="visible"/>
                                      </p:to>
                                    </p:set>
                                    <p:animEffect filter="fade" transition="in">
                                      <p:cBhvr additive="repl">
                                        <p:cTn id="327" dur="500"/>
                                        <p:tgtEl>
                                          <p:spTgt spid="1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pic>
        <p:nvPicPr>
          <p:cNvPr id="143" name="Picture 8" descr=""/>
          <p:cNvPicPr/>
          <p:nvPr/>
        </p:nvPicPr>
        <p:blipFill>
          <a:blip r:embed="rId1"/>
          <a:stretch/>
        </p:blipFill>
        <p:spPr>
          <a:xfrm>
            <a:off x="363240" y="6128280"/>
            <a:ext cx="1228320" cy="409320"/>
          </a:xfrm>
          <a:prstGeom prst="rect">
            <a:avLst/>
          </a:prstGeom>
          <a:ln>
            <a:noFill/>
          </a:ln>
        </p:spPr>
      </p:pic>
      <p:sp>
        <p:nvSpPr>
          <p:cNvPr id="144" name="CustomShape 2"/>
          <p:cNvSpPr/>
          <p:nvPr/>
        </p:nvSpPr>
        <p:spPr>
          <a:xfrm>
            <a:off x="1159200" y="608760"/>
            <a:ext cx="3547800" cy="396720"/>
          </a:xfrm>
          <a:prstGeom prst="rect">
            <a:avLst/>
          </a:prstGeom>
          <a:noFill/>
          <a:ln>
            <a:noFill/>
          </a:ln>
        </p:spPr>
        <p:style>
          <a:lnRef idx="0"/>
          <a:fillRef idx="0"/>
          <a:effectRef idx="0"/>
          <a:fontRef idx="minor"/>
        </p:style>
        <p:txBody>
          <a:bodyPr>
            <a:spAutoFit/>
          </a:bodyPr>
          <a:p>
            <a:pPr>
              <a:lnSpc>
                <a:spcPct val="100000"/>
              </a:lnSpc>
            </a:pPr>
            <a:r>
              <a:rPr b="1" lang="en-IN" sz="2000" spc="-1" strike="noStrike">
                <a:solidFill>
                  <a:srgbClr val="000000"/>
                </a:solidFill>
                <a:latin typeface="Calibri"/>
              </a:rPr>
              <a:t>EXAMPLE :</a:t>
            </a:r>
            <a:endParaRPr b="0" lang="en-IN" sz="2000" spc="-1" strike="noStrike">
              <a:latin typeface="Arial"/>
            </a:endParaRPr>
          </a:p>
        </p:txBody>
      </p:sp>
      <p:pic>
        <p:nvPicPr>
          <p:cNvPr id="145" name="Picture 2" descr=""/>
          <p:cNvPicPr/>
          <p:nvPr/>
        </p:nvPicPr>
        <p:blipFill>
          <a:blip r:embed="rId2"/>
          <a:stretch/>
        </p:blipFill>
        <p:spPr>
          <a:xfrm>
            <a:off x="1158840" y="1647360"/>
            <a:ext cx="5072040" cy="3720960"/>
          </a:xfrm>
          <a:prstGeom prst="rect">
            <a:avLst/>
          </a:prstGeom>
          <a:ln>
            <a:noFill/>
          </a:ln>
        </p:spPr>
      </p:pic>
      <p:pic>
        <p:nvPicPr>
          <p:cNvPr id="146" name="Picture 4" descr=""/>
          <p:cNvPicPr/>
          <p:nvPr/>
        </p:nvPicPr>
        <p:blipFill>
          <a:blip r:embed="rId3"/>
          <a:stretch/>
        </p:blipFill>
        <p:spPr>
          <a:xfrm>
            <a:off x="6780240" y="1653120"/>
            <a:ext cx="4985640" cy="3637440"/>
          </a:xfrm>
          <a:prstGeom prst="rect">
            <a:avLst/>
          </a:prstGeom>
          <a:ln>
            <a:noFill/>
          </a:ln>
        </p:spPr>
      </p:pic>
    </p:spTree>
  </p:cSld>
  <mc:AlternateContent>
    <mc:Choice Requires="p14">
      <p:transition spd="slow" p14:dur="2000"/>
    </mc:Choice>
    <mc:Fallback>
      <p:transition spd="slow"/>
    </mc:Fallback>
  </mc:AlternateContent>
  <p:timing>
    <p:tnLst>
      <p:par>
        <p:cTn id="328" dur="indefinite" restart="never" nodeType="tmRoot">
          <p:childTnLst>
            <p:seq>
              <p:cTn id="329" dur="indefinite" nodeType="mainSeq">
                <p:childTnLst>
                  <p:par>
                    <p:cTn id="330" fill="hold">
                      <p:stCondLst>
                        <p:cond delay="indefinite"/>
                      </p:stCondLst>
                      <p:childTnLst>
                        <p:par>
                          <p:cTn id="331" fill="hold">
                            <p:stCondLst>
                              <p:cond delay="0"/>
                            </p:stCondLst>
                            <p:childTnLst>
                              <p:par>
                                <p:cTn id="332" nodeType="clickEffect" fill="hold" presetClass="entr" presetID="10">
                                  <p:stCondLst>
                                    <p:cond delay="0"/>
                                  </p:stCondLst>
                                  <p:childTnLst>
                                    <p:set>
                                      <p:cBhvr>
                                        <p:cTn id="333" dur="1" fill="hold">
                                          <p:stCondLst>
                                            <p:cond delay="0"/>
                                          </p:stCondLst>
                                        </p:cTn>
                                        <p:tgtEl>
                                          <p:spTgt spid="144"/>
                                        </p:tgtEl>
                                        <p:attrNameLst>
                                          <p:attrName>style.visibility</p:attrName>
                                        </p:attrNameLst>
                                      </p:cBhvr>
                                      <p:to>
                                        <p:strVal val="visible"/>
                                      </p:to>
                                    </p:set>
                                    <p:animEffect filter="fade" transition="in">
                                      <p:cBhvr additive="repl">
                                        <p:cTn id="334" dur="500"/>
                                        <p:tgtEl>
                                          <p:spTgt spid="144"/>
                                        </p:tgtEl>
                                      </p:cBhvr>
                                    </p:animEffec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10">
                                  <p:stCondLst>
                                    <p:cond delay="0"/>
                                  </p:stCondLst>
                                  <p:childTnLst>
                                    <p:set>
                                      <p:cBhvr>
                                        <p:cTn id="338" dur="1" fill="hold">
                                          <p:stCondLst>
                                            <p:cond delay="0"/>
                                          </p:stCondLst>
                                        </p:cTn>
                                        <p:tgtEl>
                                          <p:spTgt spid="145"/>
                                        </p:tgtEl>
                                        <p:attrNameLst>
                                          <p:attrName>style.visibility</p:attrName>
                                        </p:attrNameLst>
                                      </p:cBhvr>
                                      <p:to>
                                        <p:strVal val="visible"/>
                                      </p:to>
                                    </p:set>
                                    <p:animEffect filter="fade" transition="in">
                                      <p:cBhvr additive="repl">
                                        <p:cTn id="339" dur="500"/>
                                        <p:tgtEl>
                                          <p:spTgt spid="145"/>
                                        </p:tgtEl>
                                      </p:cBhvr>
                                    </p:animEffect>
                                  </p:childTnLst>
                                </p:cTn>
                              </p:par>
                            </p:childTnLst>
                          </p:cTn>
                        </p:par>
                      </p:childTnLst>
                    </p:cTn>
                  </p:par>
                  <p:par>
                    <p:cTn id="340" fill="hold">
                      <p:stCondLst>
                        <p:cond delay="indefinite"/>
                      </p:stCondLst>
                      <p:childTnLst>
                        <p:par>
                          <p:cTn id="341" fill="hold">
                            <p:stCondLst>
                              <p:cond delay="0"/>
                            </p:stCondLst>
                            <p:childTnLst>
                              <p:par>
                                <p:cTn id="342" nodeType="clickEffect" fill="hold" presetClass="entr" presetID="10">
                                  <p:stCondLst>
                                    <p:cond delay="0"/>
                                  </p:stCondLst>
                                  <p:childTnLst>
                                    <p:set>
                                      <p:cBhvr>
                                        <p:cTn id="343" dur="1" fill="hold">
                                          <p:stCondLst>
                                            <p:cond delay="0"/>
                                          </p:stCondLst>
                                        </p:cTn>
                                        <p:tgtEl>
                                          <p:spTgt spid="146"/>
                                        </p:tgtEl>
                                        <p:attrNameLst>
                                          <p:attrName>style.visibility</p:attrName>
                                        </p:attrNameLst>
                                      </p:cBhvr>
                                      <p:to>
                                        <p:strVal val="visible"/>
                                      </p:to>
                                    </p:set>
                                    <p:animEffect filter="fade" transition="in">
                                      <p:cBhvr additive="repl">
                                        <p:cTn id="344" dur="500"/>
                                        <p:tgtEl>
                                          <p:spTgt spid="1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7"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pic>
        <p:nvPicPr>
          <p:cNvPr id="148" name="Picture 8" descr=""/>
          <p:cNvPicPr/>
          <p:nvPr/>
        </p:nvPicPr>
        <p:blipFill>
          <a:blip r:embed="rId1"/>
          <a:stretch/>
        </p:blipFill>
        <p:spPr>
          <a:xfrm>
            <a:off x="363240" y="6128280"/>
            <a:ext cx="1228320" cy="409320"/>
          </a:xfrm>
          <a:prstGeom prst="rect">
            <a:avLst/>
          </a:prstGeom>
          <a:ln>
            <a:noFill/>
          </a:ln>
        </p:spPr>
      </p:pic>
      <p:sp>
        <p:nvSpPr>
          <p:cNvPr id="149" name="CustomShape 2"/>
          <p:cNvSpPr/>
          <p:nvPr/>
        </p:nvSpPr>
        <p:spPr>
          <a:xfrm>
            <a:off x="1159200" y="608760"/>
            <a:ext cx="3547800" cy="396720"/>
          </a:xfrm>
          <a:prstGeom prst="rect">
            <a:avLst/>
          </a:prstGeom>
          <a:noFill/>
          <a:ln>
            <a:noFill/>
          </a:ln>
        </p:spPr>
        <p:style>
          <a:lnRef idx="0"/>
          <a:fillRef idx="0"/>
          <a:effectRef idx="0"/>
          <a:fontRef idx="minor"/>
        </p:style>
        <p:txBody>
          <a:bodyPr>
            <a:spAutoFit/>
          </a:bodyPr>
          <a:p>
            <a:pPr>
              <a:lnSpc>
                <a:spcPct val="100000"/>
              </a:lnSpc>
            </a:pPr>
            <a:r>
              <a:rPr b="1" lang="en-IN" sz="2000" spc="-1" strike="noStrike">
                <a:solidFill>
                  <a:srgbClr val="000000"/>
                </a:solidFill>
                <a:latin typeface="Calibri"/>
              </a:rPr>
              <a:t>EXAMPLE :</a:t>
            </a:r>
            <a:endParaRPr b="0" lang="en-IN" sz="2000" spc="-1" strike="noStrike">
              <a:latin typeface="Arial"/>
            </a:endParaRPr>
          </a:p>
        </p:txBody>
      </p:sp>
      <p:pic>
        <p:nvPicPr>
          <p:cNvPr id="150" name="Picture 2" descr=""/>
          <p:cNvPicPr/>
          <p:nvPr/>
        </p:nvPicPr>
        <p:blipFill>
          <a:blip r:embed="rId2"/>
          <a:stretch/>
        </p:blipFill>
        <p:spPr>
          <a:xfrm>
            <a:off x="1058040" y="1720080"/>
            <a:ext cx="4655160" cy="3460320"/>
          </a:xfrm>
          <a:prstGeom prst="rect">
            <a:avLst/>
          </a:prstGeom>
          <a:ln>
            <a:noFill/>
          </a:ln>
        </p:spPr>
      </p:pic>
      <p:pic>
        <p:nvPicPr>
          <p:cNvPr id="151" name="Picture 4" descr=""/>
          <p:cNvPicPr/>
          <p:nvPr/>
        </p:nvPicPr>
        <p:blipFill>
          <a:blip r:embed="rId3"/>
          <a:stretch/>
        </p:blipFill>
        <p:spPr>
          <a:xfrm>
            <a:off x="6377760" y="1725480"/>
            <a:ext cx="4655160" cy="3435840"/>
          </a:xfrm>
          <a:prstGeom prst="rect">
            <a:avLst/>
          </a:prstGeom>
          <a:ln>
            <a:noFill/>
          </a:ln>
        </p:spPr>
      </p:pic>
    </p:spTree>
  </p:cSld>
  <mc:AlternateContent>
    <mc:Choice Requires="p14">
      <p:transition spd="slow" p14:dur="2000"/>
    </mc:Choice>
    <mc:Fallback>
      <p:transition spd="slow"/>
    </mc:Fallback>
  </mc:AlternateContent>
  <p:timing>
    <p:tnLst>
      <p:par>
        <p:cTn id="345" dur="indefinite" restart="never" nodeType="tmRoot">
          <p:childTnLst>
            <p:seq>
              <p:cTn id="346" dur="indefinite" nodeType="mainSeq">
                <p:childTnLst>
                  <p:par>
                    <p:cTn id="347" fill="hold">
                      <p:stCondLst>
                        <p:cond delay="indefinite"/>
                      </p:stCondLst>
                      <p:childTnLst>
                        <p:par>
                          <p:cTn id="348" fill="hold">
                            <p:stCondLst>
                              <p:cond delay="0"/>
                            </p:stCondLst>
                            <p:childTnLst>
                              <p:par>
                                <p:cTn id="349" nodeType="clickEffect" fill="hold" presetClass="entr" presetID="1">
                                  <p:stCondLst>
                                    <p:cond delay="0"/>
                                  </p:stCondLst>
                                  <p:childTnLst>
                                    <p:set>
                                      <p:cBhvr>
                                        <p:cTn id="350" dur="1" fill="hold">
                                          <p:stCondLst>
                                            <p:cond delay="0"/>
                                          </p:stCondLst>
                                        </p:cTn>
                                        <p:tgtEl>
                                          <p:spTgt spid="149"/>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nodeType="clickEffect" fill="hold" presetClass="entr" presetID="10">
                                  <p:stCondLst>
                                    <p:cond delay="0"/>
                                  </p:stCondLst>
                                  <p:childTnLst>
                                    <p:set>
                                      <p:cBhvr>
                                        <p:cTn id="354" dur="1" fill="hold">
                                          <p:stCondLst>
                                            <p:cond delay="0"/>
                                          </p:stCondLst>
                                        </p:cTn>
                                        <p:tgtEl>
                                          <p:spTgt spid="150"/>
                                        </p:tgtEl>
                                        <p:attrNameLst>
                                          <p:attrName>style.visibility</p:attrName>
                                        </p:attrNameLst>
                                      </p:cBhvr>
                                      <p:to>
                                        <p:strVal val="visible"/>
                                      </p:to>
                                    </p:set>
                                    <p:animEffect filter="fade" transition="in">
                                      <p:cBhvr additive="repl">
                                        <p:cTn id="355" dur="500"/>
                                        <p:tgtEl>
                                          <p:spTgt spid="150"/>
                                        </p:tgtEl>
                                      </p:cBhvr>
                                    </p:animEffect>
                                  </p:childTnLst>
                                </p:cTn>
                              </p:par>
                            </p:childTnLst>
                          </p:cTn>
                        </p:par>
                      </p:childTnLst>
                    </p:cTn>
                  </p:par>
                  <p:par>
                    <p:cTn id="356" fill="hold">
                      <p:stCondLst>
                        <p:cond delay="indefinite"/>
                      </p:stCondLst>
                      <p:childTnLst>
                        <p:par>
                          <p:cTn id="357" fill="hold">
                            <p:stCondLst>
                              <p:cond delay="0"/>
                            </p:stCondLst>
                            <p:childTnLst>
                              <p:par>
                                <p:cTn id="358" nodeType="clickEffect" fill="hold" presetClass="entr" presetID="10">
                                  <p:stCondLst>
                                    <p:cond delay="0"/>
                                  </p:stCondLst>
                                  <p:childTnLst>
                                    <p:set>
                                      <p:cBhvr>
                                        <p:cTn id="359" dur="1" fill="hold">
                                          <p:stCondLst>
                                            <p:cond delay="0"/>
                                          </p:stCondLst>
                                        </p:cTn>
                                        <p:tgtEl>
                                          <p:spTgt spid="151"/>
                                        </p:tgtEl>
                                        <p:attrNameLst>
                                          <p:attrName>style.visibility</p:attrName>
                                        </p:attrNameLst>
                                      </p:cBhvr>
                                      <p:to>
                                        <p:strVal val="visible"/>
                                      </p:to>
                                    </p:set>
                                    <p:animEffect filter="fade" transition="in">
                                      <p:cBhvr additive="repl">
                                        <p:cTn id="360" dur="500"/>
                                        <p:tgtEl>
                                          <p:spTgt spid="15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153" name="CustomShape 2"/>
          <p:cNvSpPr/>
          <p:nvPr/>
        </p:nvSpPr>
        <p:spPr>
          <a:xfrm>
            <a:off x="850320" y="1017360"/>
            <a:ext cx="5972040" cy="952200"/>
          </a:xfrm>
          <a:prstGeom prst="rect">
            <a:avLst/>
          </a:prstGeom>
          <a:noFill/>
          <a:ln>
            <a:noFill/>
          </a:ln>
        </p:spPr>
        <p:style>
          <a:lnRef idx="0"/>
          <a:fillRef idx="0"/>
          <a:effectRef idx="0"/>
          <a:fontRef idx="minor"/>
        </p:style>
        <p:txBody>
          <a:bodyPr anchor="ctr">
            <a:normAutofit/>
          </a:bodyPr>
          <a:p>
            <a:pPr>
              <a:lnSpc>
                <a:spcPct val="100000"/>
              </a:lnSpc>
            </a:pPr>
            <a:r>
              <a:rPr b="1" lang="en-IN" sz="4800" spc="-1" strike="noStrike">
                <a:solidFill>
                  <a:srgbClr val="4472c4"/>
                </a:solidFill>
                <a:latin typeface="Calibri"/>
              </a:rPr>
              <a:t>Interface</a:t>
            </a:r>
            <a:endParaRPr b="0" lang="en-IN" sz="4800" spc="-1" strike="noStrike">
              <a:latin typeface="Arial"/>
            </a:endParaRPr>
          </a:p>
          <a:p>
            <a:pPr>
              <a:lnSpc>
                <a:spcPct val="100000"/>
              </a:lnSpc>
            </a:pPr>
            <a:endParaRPr b="0" lang="en-IN" sz="4800" spc="-1" strike="noStrike">
              <a:latin typeface="Arial"/>
            </a:endParaRPr>
          </a:p>
          <a:p>
            <a:pPr>
              <a:lnSpc>
                <a:spcPct val="90000"/>
              </a:lnSpc>
              <a:spcAft>
                <a:spcPts val="601"/>
              </a:spcAft>
            </a:pPr>
            <a:endParaRPr b="0" lang="en-IN" sz="4800" spc="-1" strike="noStrike">
              <a:latin typeface="Arial"/>
            </a:endParaRPr>
          </a:p>
        </p:txBody>
      </p:sp>
      <p:pic>
        <p:nvPicPr>
          <p:cNvPr id="154" name="Picture 8" descr=""/>
          <p:cNvPicPr/>
          <p:nvPr/>
        </p:nvPicPr>
        <p:blipFill>
          <a:blip r:embed="rId1"/>
          <a:stretch/>
        </p:blipFill>
        <p:spPr>
          <a:xfrm>
            <a:off x="363240" y="6128280"/>
            <a:ext cx="1228320" cy="409320"/>
          </a:xfrm>
          <a:prstGeom prst="rect">
            <a:avLst/>
          </a:prstGeom>
          <a:ln>
            <a:noFill/>
          </a:ln>
        </p:spPr>
      </p:pic>
      <p:grpSp>
        <p:nvGrpSpPr>
          <p:cNvPr id="155" name="Group 3"/>
          <p:cNvGrpSpPr/>
          <p:nvPr/>
        </p:nvGrpSpPr>
        <p:grpSpPr>
          <a:xfrm>
            <a:off x="0" y="0"/>
            <a:ext cx="10927440" cy="4192560"/>
            <a:chOff x="0" y="0"/>
            <a:chExt cx="10927440" cy="4192560"/>
          </a:xfrm>
        </p:grpSpPr>
        <p:sp>
          <p:nvSpPr>
            <p:cNvPr id="156" name="CustomShape 4"/>
            <p:cNvSpPr/>
            <p:nvPr/>
          </p:nvSpPr>
          <p:spPr>
            <a:xfrm>
              <a:off x="0" y="0"/>
              <a:ext cx="10927440" cy="4192560"/>
            </a:xfrm>
            <a:prstGeom prst="rect">
              <a:avLst/>
            </a:prstGeom>
            <a:noFill/>
            <a:ln>
              <a:noFill/>
            </a:ln>
          </p:spPr>
          <p:style>
            <a:lnRef idx="0"/>
            <a:fillRef idx="0"/>
            <a:effectRef idx="0"/>
            <a:fontRef idx="minor"/>
          </p:style>
        </p:sp>
        <p:sp>
          <p:nvSpPr>
            <p:cNvPr id="157" name="CustomShape 5"/>
            <p:cNvSpPr/>
            <p:nvPr/>
          </p:nvSpPr>
          <p:spPr>
            <a:xfrm>
              <a:off x="0" y="0"/>
              <a:ext cx="8741880" cy="921960"/>
            </a:xfrm>
            <a:prstGeom prst="roundRect">
              <a:avLst>
                <a:gd name="adj" fmla="val 10000"/>
              </a:avLst>
            </a:prstGeom>
            <a:gradFill rotWithShape="0">
              <a:gsLst>
                <a:gs pos="0">
                  <a:srgbClr val="6082ca"/>
                </a:gs>
                <a:gs pos="100000">
                  <a:srgbClr val="3d6fc9"/>
                </a:gs>
              </a:gsLst>
              <a:lin ang="5400000"/>
            </a:gradFill>
            <a:ln>
              <a:noFill/>
            </a:ln>
          </p:spPr>
          <p:style>
            <a:lnRef idx="0"/>
            <a:fillRef idx="0"/>
            <a:effectRef idx="0"/>
            <a:fontRef idx="minor"/>
          </p:style>
          <p:txBody>
            <a:bodyPr lIns="76320" rIns="76320" tIns="76320" bIns="76320" anchor="ctr">
              <a:noAutofit/>
            </a:bodyPr>
            <a:p>
              <a:pPr>
                <a:lnSpc>
                  <a:spcPct val="100000"/>
                </a:lnSpc>
                <a:spcAft>
                  <a:spcPts val="700"/>
                </a:spcAft>
              </a:pPr>
              <a:r>
                <a:rPr b="0" lang="en-IN" sz="2000" spc="-1" strike="noStrike">
                  <a:solidFill>
                    <a:srgbClr val="ffffff"/>
                  </a:solidFill>
                  <a:latin typeface="Calibri"/>
                </a:rPr>
                <a:t>Interface can be used to define a generic template and then one or more abstract classes to define partial implementations of the interface.</a:t>
              </a:r>
              <a:endParaRPr b="0" lang="en-IN" sz="2000" spc="-1" strike="noStrike">
                <a:latin typeface="Arial"/>
              </a:endParaRPr>
            </a:p>
          </p:txBody>
        </p:sp>
        <p:sp>
          <p:nvSpPr>
            <p:cNvPr id="158" name="CustomShape 6"/>
            <p:cNvSpPr/>
            <p:nvPr/>
          </p:nvSpPr>
          <p:spPr>
            <a:xfrm>
              <a:off x="732240" y="1090080"/>
              <a:ext cx="8741880" cy="921960"/>
            </a:xfrm>
            <a:prstGeom prst="roundRect">
              <a:avLst>
                <a:gd name="adj" fmla="val 10000"/>
              </a:avLst>
            </a:prstGeom>
            <a:gradFill rotWithShape="0">
              <a:gsLst>
                <a:gs pos="0">
                  <a:srgbClr val="6082ca"/>
                </a:gs>
                <a:gs pos="100000">
                  <a:srgbClr val="3d6fc9"/>
                </a:gs>
              </a:gsLst>
              <a:lin ang="5400000"/>
            </a:gradFill>
            <a:ln>
              <a:noFill/>
            </a:ln>
          </p:spPr>
          <p:style>
            <a:lnRef idx="0"/>
            <a:fillRef idx="0"/>
            <a:effectRef idx="0"/>
            <a:fontRef idx="minor"/>
          </p:style>
          <p:txBody>
            <a:bodyPr lIns="76320" rIns="76320" tIns="76320" bIns="76320" anchor="ctr">
              <a:noAutofit/>
            </a:bodyPr>
            <a:p>
              <a:pPr>
                <a:lnSpc>
                  <a:spcPct val="100000"/>
                </a:lnSpc>
                <a:spcAft>
                  <a:spcPts val="700"/>
                </a:spcAft>
              </a:pPr>
              <a:r>
                <a:rPr b="0" lang="en-IN" sz="2000" spc="-1" strike="noStrike">
                  <a:solidFill>
                    <a:srgbClr val="ffffff"/>
                  </a:solidFill>
                  <a:latin typeface="Calibri"/>
                </a:rPr>
                <a:t>Interfaces just specify the method declaration. The method in the interface is implemented in the subclasses.</a:t>
              </a:r>
              <a:endParaRPr b="0" lang="en-IN" sz="2000" spc="-1" strike="noStrike">
                <a:latin typeface="Arial"/>
              </a:endParaRPr>
            </a:p>
          </p:txBody>
        </p:sp>
        <p:sp>
          <p:nvSpPr>
            <p:cNvPr id="159" name="CustomShape 7"/>
            <p:cNvSpPr/>
            <p:nvPr/>
          </p:nvSpPr>
          <p:spPr>
            <a:xfrm>
              <a:off x="1453320" y="2180160"/>
              <a:ext cx="8741880" cy="921960"/>
            </a:xfrm>
            <a:prstGeom prst="roundRect">
              <a:avLst>
                <a:gd name="adj" fmla="val 10000"/>
              </a:avLst>
            </a:prstGeom>
            <a:gradFill rotWithShape="0">
              <a:gsLst>
                <a:gs pos="0">
                  <a:srgbClr val="6082ca"/>
                </a:gs>
                <a:gs pos="100000">
                  <a:srgbClr val="3d6fc9"/>
                </a:gs>
              </a:gsLst>
              <a:lin ang="5400000"/>
            </a:gradFill>
            <a:ln>
              <a:noFill/>
            </a:ln>
          </p:spPr>
          <p:style>
            <a:lnRef idx="0"/>
            <a:fillRef idx="0"/>
            <a:effectRef idx="0"/>
            <a:fontRef idx="minor"/>
          </p:style>
          <p:txBody>
            <a:bodyPr lIns="76320" rIns="76320" tIns="76320" bIns="76320" anchor="ctr">
              <a:noAutofit/>
            </a:bodyPr>
            <a:p>
              <a:pPr>
                <a:lnSpc>
                  <a:spcPct val="100000"/>
                </a:lnSpc>
                <a:spcAft>
                  <a:spcPts val="700"/>
                </a:spcAft>
              </a:pPr>
              <a:r>
                <a:rPr b="0" lang="en-IN" sz="2000" spc="-1" strike="noStrike">
                  <a:solidFill>
                    <a:srgbClr val="ffffff"/>
                  </a:solidFill>
                  <a:latin typeface="Calibri"/>
                </a:rPr>
                <a:t>Interface definition begins with the keyword interface. An interface like that of an abstract class cannot be instantiated. </a:t>
              </a:r>
              <a:endParaRPr b="0" lang="en-IN" sz="2000" spc="-1" strike="noStrike">
                <a:latin typeface="Arial"/>
              </a:endParaRPr>
            </a:p>
          </p:txBody>
        </p:sp>
        <p:sp>
          <p:nvSpPr>
            <p:cNvPr id="160" name="CustomShape 8"/>
            <p:cNvSpPr/>
            <p:nvPr/>
          </p:nvSpPr>
          <p:spPr>
            <a:xfrm>
              <a:off x="2185560" y="3270240"/>
              <a:ext cx="8741880" cy="921960"/>
            </a:xfrm>
            <a:prstGeom prst="roundRect">
              <a:avLst>
                <a:gd name="adj" fmla="val 10000"/>
              </a:avLst>
            </a:prstGeom>
            <a:gradFill rotWithShape="0">
              <a:gsLst>
                <a:gs pos="0">
                  <a:srgbClr val="6082ca"/>
                </a:gs>
                <a:gs pos="100000">
                  <a:srgbClr val="3d6fc9"/>
                </a:gs>
              </a:gsLst>
              <a:lin ang="5400000"/>
            </a:gradFill>
            <a:ln>
              <a:noFill/>
            </a:ln>
          </p:spPr>
          <p:style>
            <a:lnRef idx="0"/>
            <a:fillRef idx="0"/>
            <a:effectRef idx="0"/>
            <a:fontRef idx="minor"/>
          </p:style>
          <p:txBody>
            <a:bodyPr lIns="76320" rIns="76320" tIns="76320" bIns="76320" anchor="ctr">
              <a:noAutofit/>
            </a:bodyPr>
            <a:p>
              <a:pPr>
                <a:lnSpc>
                  <a:spcPct val="100000"/>
                </a:lnSpc>
                <a:spcAft>
                  <a:spcPts val="700"/>
                </a:spcAft>
              </a:pPr>
              <a:r>
                <a:rPr b="0" lang="en-IN" sz="2000" spc="-1" strike="noStrike">
                  <a:solidFill>
                    <a:srgbClr val="ffffff"/>
                  </a:solidFill>
                  <a:latin typeface="Calibri"/>
                </a:rPr>
                <a:t>Using interfaces we can implement multiple Inheritance</a:t>
              </a:r>
              <a:endParaRPr b="0" lang="en-IN" sz="2000" spc="-1" strike="noStrike">
                <a:latin typeface="Arial"/>
              </a:endParaRPr>
            </a:p>
          </p:txBody>
        </p:sp>
        <p:sp>
          <p:nvSpPr>
            <p:cNvPr id="161" name="CustomShape 9"/>
            <p:cNvSpPr/>
            <p:nvPr/>
          </p:nvSpPr>
          <p:spPr>
            <a:xfrm>
              <a:off x="8142840" y="706320"/>
              <a:ext cx="599040" cy="599040"/>
            </a:xfrm>
            <a:prstGeom prst="downArrow">
              <a:avLst>
                <a:gd name="adj1" fmla="val 55000"/>
                <a:gd name="adj2" fmla="val 45000"/>
              </a:avLst>
            </a:prstGeom>
            <a:solidFill>
              <a:srgbClr val="cfd5e9"/>
            </a:solidFill>
            <a:ln w="6480">
              <a:solidFill>
                <a:srgbClr val="cfd5e9"/>
              </a:solidFill>
              <a:miter/>
            </a:ln>
          </p:spPr>
          <p:style>
            <a:lnRef idx="0"/>
            <a:fillRef idx="0"/>
            <a:effectRef idx="0"/>
            <a:fontRef idx="minor"/>
          </p:style>
        </p:sp>
        <p:sp>
          <p:nvSpPr>
            <p:cNvPr id="162" name="CustomShape 10"/>
            <p:cNvSpPr/>
            <p:nvPr/>
          </p:nvSpPr>
          <p:spPr>
            <a:xfrm>
              <a:off x="8874720" y="1796760"/>
              <a:ext cx="599040" cy="599040"/>
            </a:xfrm>
            <a:prstGeom prst="downArrow">
              <a:avLst>
                <a:gd name="adj1" fmla="val 55000"/>
                <a:gd name="adj2" fmla="val 45000"/>
              </a:avLst>
            </a:prstGeom>
            <a:solidFill>
              <a:srgbClr val="cfd5e9"/>
            </a:solidFill>
            <a:ln w="6480">
              <a:solidFill>
                <a:srgbClr val="cfd5e9"/>
              </a:solidFill>
              <a:miter/>
            </a:ln>
          </p:spPr>
          <p:style>
            <a:lnRef idx="0"/>
            <a:fillRef idx="0"/>
            <a:effectRef idx="0"/>
            <a:fontRef idx="minor"/>
          </p:style>
        </p:sp>
        <p:sp>
          <p:nvSpPr>
            <p:cNvPr id="163" name="CustomShape 11"/>
            <p:cNvSpPr/>
            <p:nvPr/>
          </p:nvSpPr>
          <p:spPr>
            <a:xfrm>
              <a:off x="9596160" y="2886840"/>
              <a:ext cx="599040" cy="599040"/>
            </a:xfrm>
            <a:prstGeom prst="downArrow">
              <a:avLst>
                <a:gd name="adj1" fmla="val 55000"/>
                <a:gd name="adj2" fmla="val 45000"/>
              </a:avLst>
            </a:prstGeom>
            <a:solidFill>
              <a:srgbClr val="cfd5e9"/>
            </a:solidFill>
            <a:ln w="6480">
              <a:solidFill>
                <a:srgbClr val="cfd5e9"/>
              </a:solidFill>
              <a:miter/>
            </a:ln>
          </p:spPr>
          <p:style>
            <a:lnRef idx="0"/>
            <a:fillRef idx="0"/>
            <a:effectRef idx="0"/>
            <a:fontRef idx="minor"/>
          </p:style>
        </p:sp>
      </p:grpSp>
    </p:spTree>
  </p:cSld>
  <mc:AlternateContent>
    <mc:Choice Requires="p14">
      <p:transition spd="slow" p14:dur="2000"/>
    </mc:Choice>
    <mc:Fallback>
      <p:transition spd="slow"/>
    </mc:Fallback>
  </mc:AlternateContent>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nodeType="clickEffect" fill="hold" presetClass="entr" presetID="10">
                                  <p:stCondLst>
                                    <p:cond delay="0"/>
                                  </p:stCondLst>
                                  <p:childTnLst>
                                    <p:set>
                                      <p:cBhvr>
                                        <p:cTn id="366" dur="1" fill="hold">
                                          <p:stCondLst>
                                            <p:cond delay="0"/>
                                          </p:stCondLst>
                                        </p:cTn>
                                        <p:tgtEl>
                                          <p:spTgt spid="155"/>
                                        </p:tgtEl>
                                        <p:attrNameLst>
                                          <p:attrName>style.visibility</p:attrName>
                                        </p:attrNameLst>
                                      </p:cBhvr>
                                      <p:to>
                                        <p:strVal val="visible"/>
                                      </p:to>
                                    </p:set>
                                    <p:animEffect filter="fade" transition="in">
                                      <p:cBhvr additive="repl">
                                        <p:cTn id="367" dur="500"/>
                                        <p:tgtEl>
                                          <p:spTgt spid="1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pic>
        <p:nvPicPr>
          <p:cNvPr id="165" name="Picture 8" descr=""/>
          <p:cNvPicPr/>
          <p:nvPr/>
        </p:nvPicPr>
        <p:blipFill>
          <a:blip r:embed="rId1"/>
          <a:stretch/>
        </p:blipFill>
        <p:spPr>
          <a:xfrm>
            <a:off x="363240" y="6128280"/>
            <a:ext cx="1228320" cy="409320"/>
          </a:xfrm>
          <a:prstGeom prst="rect">
            <a:avLst/>
          </a:prstGeom>
          <a:ln>
            <a:noFill/>
          </a:ln>
        </p:spPr>
      </p:pic>
      <p:sp>
        <p:nvSpPr>
          <p:cNvPr id="166" name="CustomShape 2"/>
          <p:cNvSpPr/>
          <p:nvPr/>
        </p:nvSpPr>
        <p:spPr>
          <a:xfrm>
            <a:off x="1281600" y="988560"/>
            <a:ext cx="5181120" cy="477720"/>
          </a:xfrm>
          <a:prstGeom prst="rect">
            <a:avLst/>
          </a:prstGeom>
          <a:noFill/>
          <a:ln>
            <a:noFill/>
          </a:ln>
        </p:spPr>
        <p:style>
          <a:lnRef idx="0"/>
          <a:fillRef idx="0"/>
          <a:effectRef idx="0"/>
          <a:fontRef idx="minor"/>
        </p:style>
        <p:txBody>
          <a:bodyPr anchor="ctr">
            <a:noAutofit/>
          </a:bodyPr>
          <a:p>
            <a:pPr>
              <a:lnSpc>
                <a:spcPct val="100000"/>
              </a:lnSpc>
            </a:pPr>
            <a:r>
              <a:rPr b="0" lang="en-IN" sz="4800" spc="-1" strike="noStrike">
                <a:solidFill>
                  <a:srgbClr val="4472c4"/>
                </a:solidFill>
                <a:latin typeface="Calibri"/>
                <a:ea typeface="Calibri"/>
              </a:rPr>
              <a:t>Abstract class</a:t>
            </a:r>
            <a:endParaRPr b="0" lang="en-IN" sz="4800" spc="-1" strike="noStrike">
              <a:latin typeface="Arial"/>
            </a:endParaRPr>
          </a:p>
          <a:p>
            <a:pPr>
              <a:lnSpc>
                <a:spcPct val="100000"/>
              </a:lnSpc>
            </a:pPr>
            <a:endParaRPr b="0" lang="en-IN" sz="4800" spc="-1" strike="noStrike">
              <a:latin typeface="Arial"/>
            </a:endParaRPr>
          </a:p>
          <a:p>
            <a:pPr>
              <a:lnSpc>
                <a:spcPct val="90000"/>
              </a:lnSpc>
              <a:spcAft>
                <a:spcPts val="601"/>
              </a:spcAft>
            </a:pPr>
            <a:endParaRPr b="0" lang="en-IN" sz="4800" spc="-1" strike="noStrike">
              <a:latin typeface="Arial"/>
            </a:endParaRPr>
          </a:p>
        </p:txBody>
      </p:sp>
      <p:pic>
        <p:nvPicPr>
          <p:cNvPr id="167" name="Picture 3" descr=""/>
          <p:cNvPicPr/>
          <p:nvPr/>
        </p:nvPicPr>
        <p:blipFill>
          <a:blip r:embed="rId2"/>
          <a:stretch/>
        </p:blipFill>
        <p:spPr>
          <a:xfrm>
            <a:off x="7700400" y="1335960"/>
            <a:ext cx="4137480" cy="4329360"/>
          </a:xfrm>
          <a:prstGeom prst="rect">
            <a:avLst/>
          </a:prstGeom>
          <a:ln>
            <a:noFill/>
          </a:ln>
        </p:spPr>
      </p:pic>
      <p:pic>
        <p:nvPicPr>
          <p:cNvPr id="168" name="Picture 16" descr=""/>
          <p:cNvPicPr/>
          <p:nvPr/>
        </p:nvPicPr>
        <p:blipFill>
          <a:blip r:embed="rId3"/>
          <a:stretch/>
        </p:blipFill>
        <p:spPr>
          <a:xfrm>
            <a:off x="986400" y="1340640"/>
            <a:ext cx="6437880" cy="4161960"/>
          </a:xfrm>
          <a:prstGeom prst="rect">
            <a:avLst/>
          </a:prstGeom>
          <a:ln>
            <a:noFill/>
          </a:ln>
        </p:spPr>
      </p:pic>
    </p:spTree>
  </p:cSld>
  <mc:AlternateContent>
    <mc:Choice Requires="p14">
      <p:transition spd="slow" p14:dur="2000"/>
    </mc:Choice>
    <mc:Fallback>
      <p:transition spd="slow"/>
    </mc:Fallback>
  </mc:AlternateContent>
  <p:timing>
    <p:tnLst>
      <p:par>
        <p:cTn id="368" dur="indefinite" restart="never" nodeType="tmRoot">
          <p:childTnLst>
            <p:seq>
              <p:cTn id="369" dur="indefinite" nodeType="mainSeq">
                <p:childTnLst>
                  <p:par>
                    <p:cTn id="370" fill="hold">
                      <p:stCondLst>
                        <p:cond delay="indefinite"/>
                      </p:stCondLst>
                      <p:childTnLst>
                        <p:par>
                          <p:cTn id="371" fill="hold">
                            <p:stCondLst>
                              <p:cond delay="0"/>
                            </p:stCondLst>
                            <p:childTnLst>
                              <p:par>
                                <p:cTn id="372" nodeType="clickEffect" fill="hold" presetClass="entr" presetID="10">
                                  <p:stCondLst>
                                    <p:cond delay="0"/>
                                  </p:stCondLst>
                                  <p:childTnLst>
                                    <p:set>
                                      <p:cBhvr>
                                        <p:cTn id="373" dur="1" fill="hold">
                                          <p:stCondLst>
                                            <p:cond delay="0"/>
                                          </p:stCondLst>
                                        </p:cTn>
                                        <p:tgtEl>
                                          <p:spTgt spid="166"/>
                                        </p:tgtEl>
                                        <p:attrNameLst>
                                          <p:attrName>style.visibility</p:attrName>
                                        </p:attrNameLst>
                                      </p:cBhvr>
                                      <p:to>
                                        <p:strVal val="visible"/>
                                      </p:to>
                                    </p:set>
                                    <p:animEffect filter="fade" transition="in">
                                      <p:cBhvr additive="repl">
                                        <p:cTn id="374" dur="500"/>
                                        <p:tgtEl>
                                          <p:spTgt spid="166"/>
                                        </p:tgtEl>
                                      </p:cBhvr>
                                    </p:animEffec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0">
                                  <p:stCondLst>
                                    <p:cond delay="0"/>
                                  </p:stCondLst>
                                  <p:childTnLst>
                                    <p:set>
                                      <p:cBhvr>
                                        <p:cTn id="378" dur="1" fill="hold">
                                          <p:stCondLst>
                                            <p:cond delay="0"/>
                                          </p:stCondLst>
                                        </p:cTn>
                                        <p:tgtEl>
                                          <p:spTgt spid="168"/>
                                        </p:tgtEl>
                                        <p:attrNameLst>
                                          <p:attrName>style.visibility</p:attrName>
                                        </p:attrNameLst>
                                      </p:cBhvr>
                                      <p:to>
                                        <p:strVal val="visible"/>
                                      </p:to>
                                    </p:set>
                                    <p:animEffect filter="fade" transition="in">
                                      <p:cBhvr additive="repl">
                                        <p:cTn id="379" dur="500"/>
                                        <p:tgtEl>
                                          <p:spTgt spid="168"/>
                                        </p:tgtEl>
                                      </p:cBhvr>
                                    </p:animEffect>
                                  </p:childTnLst>
                                </p:cTn>
                              </p:par>
                            </p:childTnLst>
                          </p:cTn>
                        </p:par>
                      </p:childTnLst>
                    </p:cTn>
                  </p:par>
                  <p:par>
                    <p:cTn id="380" fill="hold">
                      <p:stCondLst>
                        <p:cond delay="indefinite"/>
                      </p:stCondLst>
                      <p:childTnLst>
                        <p:par>
                          <p:cTn id="381" fill="hold">
                            <p:stCondLst>
                              <p:cond delay="0"/>
                            </p:stCondLst>
                            <p:childTnLst>
                              <p:par>
                                <p:cTn id="382" nodeType="clickEffect" fill="hold" presetClass="entr" presetID="10">
                                  <p:stCondLst>
                                    <p:cond delay="0"/>
                                  </p:stCondLst>
                                  <p:childTnLst>
                                    <p:set>
                                      <p:cBhvr>
                                        <p:cTn id="383" dur="1" fill="hold">
                                          <p:stCondLst>
                                            <p:cond delay="0"/>
                                          </p:stCondLst>
                                        </p:cTn>
                                        <p:tgtEl>
                                          <p:spTgt spid="167"/>
                                        </p:tgtEl>
                                        <p:attrNameLst>
                                          <p:attrName>style.visibility</p:attrName>
                                        </p:attrNameLst>
                                      </p:cBhvr>
                                      <p:to>
                                        <p:strVal val="visible"/>
                                      </p:to>
                                    </p:set>
                                    <p:animEffect filter="fade" transition="in">
                                      <p:cBhvr additive="repl">
                                        <p:cTn id="384" dur="500"/>
                                        <p:tgtEl>
                                          <p:spTgt spid="1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pic>
        <p:nvPicPr>
          <p:cNvPr id="170" name="Picture 8" descr=""/>
          <p:cNvPicPr/>
          <p:nvPr/>
        </p:nvPicPr>
        <p:blipFill>
          <a:blip r:embed="rId1"/>
          <a:stretch/>
        </p:blipFill>
        <p:spPr>
          <a:xfrm>
            <a:off x="363240" y="6128280"/>
            <a:ext cx="1228320" cy="409320"/>
          </a:xfrm>
          <a:prstGeom prst="rect">
            <a:avLst/>
          </a:prstGeom>
          <a:ln>
            <a:noFill/>
          </a:ln>
        </p:spPr>
      </p:pic>
      <p:sp>
        <p:nvSpPr>
          <p:cNvPr id="171" name="CustomShape 2"/>
          <p:cNvSpPr/>
          <p:nvPr/>
        </p:nvSpPr>
        <p:spPr>
          <a:xfrm>
            <a:off x="1159200" y="608760"/>
            <a:ext cx="3547800" cy="396720"/>
          </a:xfrm>
          <a:prstGeom prst="rect">
            <a:avLst/>
          </a:prstGeom>
          <a:noFill/>
          <a:ln>
            <a:noFill/>
          </a:ln>
        </p:spPr>
        <p:style>
          <a:lnRef idx="0"/>
          <a:fillRef idx="0"/>
          <a:effectRef idx="0"/>
          <a:fontRef idx="minor"/>
        </p:style>
        <p:txBody>
          <a:bodyPr>
            <a:spAutoFit/>
          </a:bodyPr>
          <a:p>
            <a:pPr>
              <a:lnSpc>
                <a:spcPct val="100000"/>
              </a:lnSpc>
            </a:pPr>
            <a:r>
              <a:rPr b="1" lang="en-IN" sz="2000" spc="-1" strike="noStrike">
                <a:solidFill>
                  <a:srgbClr val="000000"/>
                </a:solidFill>
                <a:latin typeface="Calibri"/>
              </a:rPr>
              <a:t>EXAMPLE :</a:t>
            </a:r>
            <a:endParaRPr b="0" lang="en-IN" sz="2000" spc="-1" strike="noStrike">
              <a:latin typeface="Arial"/>
            </a:endParaRPr>
          </a:p>
        </p:txBody>
      </p:sp>
      <p:pic>
        <p:nvPicPr>
          <p:cNvPr id="172" name="Picture 2" descr=""/>
          <p:cNvPicPr/>
          <p:nvPr/>
        </p:nvPicPr>
        <p:blipFill>
          <a:blip r:embed="rId2"/>
          <a:stretch/>
        </p:blipFill>
        <p:spPr>
          <a:xfrm>
            <a:off x="1245240" y="1716480"/>
            <a:ext cx="4223880" cy="3597480"/>
          </a:xfrm>
          <a:prstGeom prst="rect">
            <a:avLst/>
          </a:prstGeom>
          <a:ln>
            <a:noFill/>
          </a:ln>
        </p:spPr>
      </p:pic>
      <p:pic>
        <p:nvPicPr>
          <p:cNvPr id="173" name="Picture 4" descr=""/>
          <p:cNvPicPr/>
          <p:nvPr/>
        </p:nvPicPr>
        <p:blipFill>
          <a:blip r:embed="rId3"/>
          <a:stretch/>
        </p:blipFill>
        <p:spPr>
          <a:xfrm>
            <a:off x="6535800" y="1710360"/>
            <a:ext cx="4180680" cy="3609720"/>
          </a:xfrm>
          <a:prstGeom prst="rect">
            <a:avLst/>
          </a:prstGeom>
          <a:ln>
            <a:noFill/>
          </a:ln>
        </p:spPr>
      </p:pic>
    </p:spTree>
  </p:cSld>
  <mc:AlternateContent>
    <mc:Choice Requires="p14">
      <p:transition spd="slow" p14:dur="2000"/>
    </mc:Choice>
    <mc:Fallback>
      <p:transition spd="slow"/>
    </mc:Fallback>
  </mc:AlternateContent>
  <p:timing>
    <p:tnLst>
      <p:par>
        <p:cTn id="385" dur="indefinite" restart="never" nodeType="tmRoot">
          <p:childTnLst>
            <p:seq>
              <p:cTn id="386" dur="indefinite" nodeType="mainSeq">
                <p:childTnLst>
                  <p:par>
                    <p:cTn id="387" fill="hold">
                      <p:stCondLst>
                        <p:cond delay="indefinite"/>
                      </p:stCondLst>
                      <p:childTnLst>
                        <p:par>
                          <p:cTn id="388" fill="hold">
                            <p:stCondLst>
                              <p:cond delay="0"/>
                            </p:stCondLst>
                            <p:childTnLst>
                              <p:par>
                                <p:cTn id="389" nodeType="clickEffect" fill="hold" presetClass="entr" presetID="10">
                                  <p:stCondLst>
                                    <p:cond delay="0"/>
                                  </p:stCondLst>
                                  <p:childTnLst>
                                    <p:set>
                                      <p:cBhvr>
                                        <p:cTn id="390" dur="1" fill="hold">
                                          <p:stCondLst>
                                            <p:cond delay="0"/>
                                          </p:stCondLst>
                                        </p:cTn>
                                        <p:tgtEl>
                                          <p:spTgt spid="171"/>
                                        </p:tgtEl>
                                        <p:attrNameLst>
                                          <p:attrName>style.visibility</p:attrName>
                                        </p:attrNameLst>
                                      </p:cBhvr>
                                      <p:to>
                                        <p:strVal val="visible"/>
                                      </p:to>
                                    </p:set>
                                    <p:animEffect filter="fade" transition="in">
                                      <p:cBhvr additive="repl">
                                        <p:cTn id="391" dur="500"/>
                                        <p:tgtEl>
                                          <p:spTgt spid="171"/>
                                        </p:tgtEl>
                                      </p:cBhvr>
                                    </p:animEffect>
                                  </p:childTnLst>
                                </p:cTn>
                              </p:par>
                            </p:childTnLst>
                          </p:cTn>
                        </p:par>
                      </p:childTnLst>
                    </p:cTn>
                  </p:par>
                  <p:par>
                    <p:cTn id="392" fill="hold">
                      <p:stCondLst>
                        <p:cond delay="indefinite"/>
                      </p:stCondLst>
                      <p:childTnLst>
                        <p:par>
                          <p:cTn id="393" fill="hold">
                            <p:stCondLst>
                              <p:cond delay="0"/>
                            </p:stCondLst>
                            <p:childTnLst>
                              <p:par>
                                <p:cTn id="394" nodeType="clickEffect" fill="hold" presetClass="entr" presetID="10">
                                  <p:stCondLst>
                                    <p:cond delay="0"/>
                                  </p:stCondLst>
                                  <p:childTnLst>
                                    <p:set>
                                      <p:cBhvr>
                                        <p:cTn id="395" dur="1" fill="hold">
                                          <p:stCondLst>
                                            <p:cond delay="0"/>
                                          </p:stCondLst>
                                        </p:cTn>
                                        <p:tgtEl>
                                          <p:spTgt spid="172"/>
                                        </p:tgtEl>
                                        <p:attrNameLst>
                                          <p:attrName>style.visibility</p:attrName>
                                        </p:attrNameLst>
                                      </p:cBhvr>
                                      <p:to>
                                        <p:strVal val="visible"/>
                                      </p:to>
                                    </p:set>
                                    <p:animEffect filter="fade" transition="in">
                                      <p:cBhvr additive="repl">
                                        <p:cTn id="396" dur="500"/>
                                        <p:tgtEl>
                                          <p:spTgt spid="172"/>
                                        </p:tgtEl>
                                      </p:cBhvr>
                                    </p:animEffec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0">
                                  <p:stCondLst>
                                    <p:cond delay="0"/>
                                  </p:stCondLst>
                                  <p:childTnLst>
                                    <p:set>
                                      <p:cBhvr>
                                        <p:cTn id="400" dur="1" fill="hold">
                                          <p:stCondLst>
                                            <p:cond delay="0"/>
                                          </p:stCondLst>
                                        </p:cTn>
                                        <p:tgtEl>
                                          <p:spTgt spid="173"/>
                                        </p:tgtEl>
                                        <p:attrNameLst>
                                          <p:attrName>style.visibility</p:attrName>
                                        </p:attrNameLst>
                                      </p:cBhvr>
                                      <p:to>
                                        <p:strVal val="visible"/>
                                      </p:to>
                                    </p:set>
                                    <p:animEffect filter="fade" transition="in">
                                      <p:cBhvr additive="repl">
                                        <p:cTn id="401" dur="500"/>
                                        <p:tgtEl>
                                          <p:spTgt spid="17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4"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pic>
        <p:nvPicPr>
          <p:cNvPr id="175" name="Picture 8" descr=""/>
          <p:cNvPicPr/>
          <p:nvPr/>
        </p:nvPicPr>
        <p:blipFill>
          <a:blip r:embed="rId1"/>
          <a:stretch/>
        </p:blipFill>
        <p:spPr>
          <a:xfrm>
            <a:off x="363240" y="6128280"/>
            <a:ext cx="1228320" cy="409320"/>
          </a:xfrm>
          <a:prstGeom prst="rect">
            <a:avLst/>
          </a:prstGeom>
          <a:ln>
            <a:noFill/>
          </a:ln>
        </p:spPr>
      </p:pic>
      <p:sp>
        <p:nvSpPr>
          <p:cNvPr id="176" name="CustomShape 2"/>
          <p:cNvSpPr/>
          <p:nvPr/>
        </p:nvSpPr>
        <p:spPr>
          <a:xfrm>
            <a:off x="1159200" y="608760"/>
            <a:ext cx="3547800" cy="396720"/>
          </a:xfrm>
          <a:prstGeom prst="rect">
            <a:avLst/>
          </a:prstGeom>
          <a:noFill/>
          <a:ln>
            <a:noFill/>
          </a:ln>
        </p:spPr>
        <p:style>
          <a:lnRef idx="0"/>
          <a:fillRef idx="0"/>
          <a:effectRef idx="0"/>
          <a:fontRef idx="minor"/>
        </p:style>
        <p:txBody>
          <a:bodyPr>
            <a:spAutoFit/>
          </a:bodyPr>
          <a:p>
            <a:pPr>
              <a:lnSpc>
                <a:spcPct val="100000"/>
              </a:lnSpc>
            </a:pPr>
            <a:r>
              <a:rPr b="1" lang="en-IN" sz="2000" spc="-1" strike="noStrike">
                <a:solidFill>
                  <a:srgbClr val="000000"/>
                </a:solidFill>
                <a:latin typeface="Calibri"/>
              </a:rPr>
              <a:t>EXAMPLE :</a:t>
            </a:r>
            <a:endParaRPr b="0" lang="en-IN" sz="2000" spc="-1" strike="noStrike">
              <a:latin typeface="Arial"/>
            </a:endParaRPr>
          </a:p>
        </p:txBody>
      </p:sp>
      <p:pic>
        <p:nvPicPr>
          <p:cNvPr id="177" name="Picture 5" descr=""/>
          <p:cNvPicPr/>
          <p:nvPr/>
        </p:nvPicPr>
        <p:blipFill>
          <a:blip r:embed="rId2"/>
          <a:stretch/>
        </p:blipFill>
        <p:spPr>
          <a:xfrm>
            <a:off x="1158840" y="1478520"/>
            <a:ext cx="5445720" cy="4203000"/>
          </a:xfrm>
          <a:prstGeom prst="rect">
            <a:avLst/>
          </a:prstGeom>
          <a:ln>
            <a:noFill/>
          </a:ln>
        </p:spPr>
      </p:pic>
      <p:pic>
        <p:nvPicPr>
          <p:cNvPr id="178" name="Picture 6" descr=""/>
          <p:cNvPicPr/>
          <p:nvPr/>
        </p:nvPicPr>
        <p:blipFill>
          <a:blip r:embed="rId3"/>
          <a:stretch/>
        </p:blipFill>
        <p:spPr>
          <a:xfrm>
            <a:off x="7283520" y="2171160"/>
            <a:ext cx="3763800" cy="3090240"/>
          </a:xfrm>
          <a:prstGeom prst="rect">
            <a:avLst/>
          </a:prstGeom>
          <a:ln>
            <a:noFill/>
          </a:ln>
        </p:spPr>
      </p:pic>
    </p:spTree>
  </p:cSld>
  <mc:AlternateContent>
    <mc:Choice Requires="p14">
      <p:transition spd="slow" p14:dur="2000"/>
    </mc:Choice>
    <mc:Fallback>
      <p:transition spd="slow"/>
    </mc:Fallback>
  </mc:AlternateContent>
  <p:timing>
    <p:tnLst>
      <p:par>
        <p:cTn id="402" dur="indefinite" restart="never" nodeType="tmRoot">
          <p:childTnLst>
            <p:seq>
              <p:cTn id="403" dur="indefinite" nodeType="mainSeq">
                <p:childTnLst>
                  <p:par>
                    <p:cTn id="404" fill="hold">
                      <p:stCondLst>
                        <p:cond delay="indefinite"/>
                      </p:stCondLst>
                      <p:childTnLst>
                        <p:par>
                          <p:cTn id="405" fill="hold">
                            <p:stCondLst>
                              <p:cond delay="0"/>
                            </p:stCondLst>
                            <p:childTnLst>
                              <p:par>
                                <p:cTn id="406" nodeType="clickEffect" fill="hold" presetClass="entr" presetID="10">
                                  <p:stCondLst>
                                    <p:cond delay="0"/>
                                  </p:stCondLst>
                                  <p:childTnLst>
                                    <p:set>
                                      <p:cBhvr>
                                        <p:cTn id="407" dur="1" fill="hold">
                                          <p:stCondLst>
                                            <p:cond delay="0"/>
                                          </p:stCondLst>
                                        </p:cTn>
                                        <p:tgtEl>
                                          <p:spTgt spid="176"/>
                                        </p:tgtEl>
                                        <p:attrNameLst>
                                          <p:attrName>style.visibility</p:attrName>
                                        </p:attrNameLst>
                                      </p:cBhvr>
                                      <p:to>
                                        <p:strVal val="visible"/>
                                      </p:to>
                                    </p:set>
                                    <p:animEffect filter="fade" transition="in">
                                      <p:cBhvr additive="repl">
                                        <p:cTn id="408" dur="500"/>
                                        <p:tgtEl>
                                          <p:spTgt spid="176"/>
                                        </p:tgtEl>
                                      </p:cBhvr>
                                    </p:animEffec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0">
                                  <p:stCondLst>
                                    <p:cond delay="0"/>
                                  </p:stCondLst>
                                  <p:childTnLst>
                                    <p:set>
                                      <p:cBhvr>
                                        <p:cTn id="412" dur="1" fill="hold">
                                          <p:stCondLst>
                                            <p:cond delay="0"/>
                                          </p:stCondLst>
                                        </p:cTn>
                                        <p:tgtEl>
                                          <p:spTgt spid="177"/>
                                        </p:tgtEl>
                                        <p:attrNameLst>
                                          <p:attrName>style.visibility</p:attrName>
                                        </p:attrNameLst>
                                      </p:cBhvr>
                                      <p:to>
                                        <p:strVal val="visible"/>
                                      </p:to>
                                    </p:set>
                                    <p:animEffect filter="fade" transition="in">
                                      <p:cBhvr additive="repl">
                                        <p:cTn id="413" dur="500"/>
                                        <p:tgtEl>
                                          <p:spTgt spid="177"/>
                                        </p:tgtEl>
                                      </p:cBhvr>
                                    </p:animEffect>
                                  </p:childTnLst>
                                </p:cTn>
                              </p:par>
                            </p:childTnLst>
                          </p:cTn>
                        </p:par>
                      </p:childTnLst>
                    </p:cTn>
                  </p:par>
                  <p:par>
                    <p:cTn id="414" fill="hold">
                      <p:stCondLst>
                        <p:cond delay="indefinite"/>
                      </p:stCondLst>
                      <p:childTnLst>
                        <p:par>
                          <p:cTn id="415" fill="hold">
                            <p:stCondLst>
                              <p:cond delay="0"/>
                            </p:stCondLst>
                            <p:childTnLst>
                              <p:par>
                                <p:cTn id="416" nodeType="clickEffect" fill="hold" presetClass="entr" presetID="10">
                                  <p:stCondLst>
                                    <p:cond delay="0"/>
                                  </p:stCondLst>
                                  <p:childTnLst>
                                    <p:set>
                                      <p:cBhvr>
                                        <p:cTn id="417" dur="1" fill="hold">
                                          <p:stCondLst>
                                            <p:cond delay="0"/>
                                          </p:stCondLst>
                                        </p:cTn>
                                        <p:tgtEl>
                                          <p:spTgt spid="178"/>
                                        </p:tgtEl>
                                        <p:attrNameLst>
                                          <p:attrName>style.visibility</p:attrName>
                                        </p:attrNameLst>
                                      </p:cBhvr>
                                      <p:to>
                                        <p:strVal val="visible"/>
                                      </p:to>
                                    </p:set>
                                    <p:animEffect filter="fade" transition="in">
                                      <p:cBhvr additive="repl">
                                        <p:cTn id="418" dur="500"/>
                                        <p:tgtEl>
                                          <p:spTgt spid="17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180" name="CustomShape 2"/>
          <p:cNvSpPr/>
          <p:nvPr/>
        </p:nvSpPr>
        <p:spPr>
          <a:xfrm>
            <a:off x="6793560" y="297720"/>
            <a:ext cx="4188240" cy="5400000"/>
          </a:xfrm>
          <a:prstGeom prst="rect">
            <a:avLst/>
          </a:prstGeom>
          <a:noFill/>
          <a:ln>
            <a:noFill/>
          </a:ln>
        </p:spPr>
        <p:style>
          <a:lnRef idx="0"/>
          <a:fillRef idx="0"/>
          <a:effectRef idx="0"/>
          <a:fontRef idx="minor"/>
        </p:style>
        <p:txBody>
          <a:bodyPr anchor="ctr">
            <a:normAutofit/>
          </a:bodyPr>
          <a:p>
            <a:pPr>
              <a:lnSpc>
                <a:spcPct val="90000"/>
              </a:lnSpc>
              <a:spcAft>
                <a:spcPts val="601"/>
              </a:spcAft>
            </a:pPr>
            <a:r>
              <a:rPr b="1" lang="en-IN" sz="5200" spc="-1" strike="noStrike">
                <a:solidFill>
                  <a:srgbClr val="4472c4"/>
                </a:solidFill>
                <a:latin typeface="Calibri Light"/>
              </a:rPr>
              <a:t>Thank you</a:t>
            </a:r>
            <a:endParaRPr b="0" lang="en-IN" sz="5200" spc="-1" strike="noStrike">
              <a:latin typeface="Arial"/>
            </a:endParaRPr>
          </a:p>
        </p:txBody>
      </p:sp>
      <p:pic>
        <p:nvPicPr>
          <p:cNvPr id="181" name="Graphic 28" descr=""/>
          <p:cNvPicPr/>
          <p:nvPr/>
        </p:nvPicPr>
        <p:blipFill>
          <a:blip r:embed="rId1"/>
          <a:stretch/>
        </p:blipFill>
        <p:spPr>
          <a:xfrm>
            <a:off x="1116720" y="729000"/>
            <a:ext cx="5400000" cy="5400000"/>
          </a:xfrm>
          <a:prstGeom prst="rect">
            <a:avLst/>
          </a:prstGeom>
          <a:ln>
            <a:noFill/>
          </a:ln>
        </p:spPr>
      </p:pic>
      <p:pic>
        <p:nvPicPr>
          <p:cNvPr id="182" name="Picture 8" descr=""/>
          <p:cNvPicPr/>
          <p:nvPr/>
        </p:nvPicPr>
        <p:blipFill>
          <a:blip r:embed="rId2"/>
          <a:stretch/>
        </p:blipFill>
        <p:spPr>
          <a:xfrm>
            <a:off x="363240" y="6128280"/>
            <a:ext cx="1228320" cy="4093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 name="Picture 8" descr=""/>
          <p:cNvPicPr/>
          <p:nvPr/>
        </p:nvPicPr>
        <p:blipFill>
          <a:blip r:embed="rId1"/>
          <a:stretch/>
        </p:blipFill>
        <p:spPr>
          <a:xfrm>
            <a:off x="363240" y="6128280"/>
            <a:ext cx="1228320" cy="409320"/>
          </a:xfrm>
          <a:prstGeom prst="rect">
            <a:avLst/>
          </a:prstGeom>
          <a:ln>
            <a:noFill/>
          </a:ln>
        </p:spPr>
      </p:pic>
      <p:sp>
        <p:nvSpPr>
          <p:cNvPr id="50" name="CustomShape 1"/>
          <p:cNvSpPr/>
          <p:nvPr/>
        </p:nvSpPr>
        <p:spPr>
          <a:xfrm>
            <a:off x="986400" y="583560"/>
            <a:ext cx="8982720" cy="914760"/>
          </a:xfrm>
          <a:prstGeom prst="rect">
            <a:avLst/>
          </a:prstGeom>
          <a:noFill/>
          <a:ln>
            <a:noFill/>
          </a:ln>
        </p:spPr>
        <p:style>
          <a:lnRef idx="0"/>
          <a:fillRef idx="0"/>
          <a:effectRef idx="0"/>
          <a:fontRef idx="minor"/>
        </p:style>
        <p:txBody>
          <a:bodyPr>
            <a:spAutoFit/>
          </a:bodyPr>
          <a:p>
            <a:pPr>
              <a:lnSpc>
                <a:spcPct val="100000"/>
              </a:lnSpc>
            </a:pPr>
            <a:r>
              <a:rPr b="0" lang="en-IN" sz="5400" spc="-1" strike="noStrike">
                <a:solidFill>
                  <a:srgbClr val="2f5597"/>
                </a:solidFill>
                <a:latin typeface="Calibri"/>
              </a:rPr>
              <a:t>WHAT……………….?</a:t>
            </a:r>
            <a:endParaRPr b="0" lang="en-IN" sz="5400" spc="-1" strike="noStrike">
              <a:latin typeface="Arial"/>
            </a:endParaRPr>
          </a:p>
        </p:txBody>
      </p:sp>
      <p:sp>
        <p:nvSpPr>
          <p:cNvPr id="51" name="CustomShape 2"/>
          <p:cNvSpPr/>
          <p:nvPr/>
        </p:nvSpPr>
        <p:spPr>
          <a:xfrm>
            <a:off x="856800" y="2093400"/>
            <a:ext cx="5891400" cy="3108240"/>
          </a:xfrm>
          <a:prstGeom prst="rect">
            <a:avLst/>
          </a:prstGeom>
          <a:noFill/>
          <a:ln>
            <a:noFill/>
          </a:ln>
        </p:spPr>
        <p:style>
          <a:lnRef idx="0"/>
          <a:fillRef idx="0"/>
          <a:effectRef idx="0"/>
          <a:fontRef idx="minor"/>
        </p:style>
        <p:txBody>
          <a:bodyPr>
            <a:spAutoFit/>
          </a:bodyPr>
          <a:p>
            <a:pPr marL="285840" indent="-285480" algn="just">
              <a:lnSpc>
                <a:spcPct val="100000"/>
              </a:lnSpc>
              <a:buClr>
                <a:srgbClr val="000000"/>
              </a:buClr>
              <a:buFont typeface="Wingdings" charset="2"/>
              <a:buChar char=""/>
            </a:pPr>
            <a:r>
              <a:rPr b="0" lang="en-IN" sz="2200" spc="-1" strike="noStrike">
                <a:solidFill>
                  <a:srgbClr val="000000"/>
                </a:solidFill>
                <a:latin typeface="Calibri"/>
              </a:rPr>
              <a:t>OBJECT-ORIENTED PROGRAMMING (OOP) is a programming paradigm that attempts to design and build computer programs the same way people think about and deal with the world. ​</a:t>
            </a:r>
            <a:endParaRPr b="0" lang="en-IN" sz="2200" spc="-1" strike="noStrike">
              <a:latin typeface="Arial"/>
            </a:endParaRPr>
          </a:p>
          <a:p>
            <a:pPr marL="285840" indent="-285480" algn="just">
              <a:lnSpc>
                <a:spcPct val="100000"/>
              </a:lnSpc>
              <a:buClr>
                <a:srgbClr val="000000"/>
              </a:buClr>
              <a:buFont typeface="Wingdings" charset="2"/>
              <a:buChar char=""/>
            </a:pPr>
            <a:r>
              <a:rPr b="0" lang="en-IN" sz="2200" spc="-1" strike="noStrike">
                <a:solidFill>
                  <a:srgbClr val="000000"/>
                </a:solidFill>
                <a:latin typeface="Calibri"/>
              </a:rPr>
              <a:t>An object-oriented program may be considered a collection of interacting objects.  Each object is capable of sending and receiving messages, and processing data.​</a:t>
            </a:r>
            <a:endParaRPr b="0" lang="en-IN" sz="2200" spc="-1" strike="noStrike">
              <a:latin typeface="Arial"/>
            </a:endParaRPr>
          </a:p>
        </p:txBody>
      </p:sp>
      <p:pic>
        <p:nvPicPr>
          <p:cNvPr id="52" name="Picture 3" descr=""/>
          <p:cNvPicPr/>
          <p:nvPr/>
        </p:nvPicPr>
        <p:blipFill>
          <a:blip r:embed="rId2"/>
          <a:stretch/>
        </p:blipFill>
        <p:spPr>
          <a:xfrm>
            <a:off x="7427520" y="1194840"/>
            <a:ext cx="4036680" cy="4554360"/>
          </a:xfrm>
          <a:prstGeom prst="rect">
            <a:avLst/>
          </a:prstGeom>
          <a:ln>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0">
                                  <p:stCondLst>
                                    <p:cond delay="0"/>
                                  </p:stCondLst>
                                  <p:childTnLst>
                                    <p:set>
                                      <p:cBhvr>
                                        <p:cTn id="18" dur="1" fill="hold">
                                          <p:stCondLst>
                                            <p:cond delay="0"/>
                                          </p:stCondLst>
                                        </p:cTn>
                                        <p:tgtEl>
                                          <p:spTgt spid="50"/>
                                        </p:tgtEl>
                                        <p:attrNameLst>
                                          <p:attrName>style.visibility</p:attrName>
                                        </p:attrNameLst>
                                      </p:cBhvr>
                                      <p:to>
                                        <p:strVal val="visible"/>
                                      </p:to>
                                    </p:set>
                                    <p:animEffect filter="fade" transition="in">
                                      <p:cBhvr additive="repl">
                                        <p:cTn id="19" dur="75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10">
                                  <p:stCondLst>
                                    <p:cond delay="0"/>
                                  </p:stCondLst>
                                  <p:childTnLst>
                                    <p:set>
                                      <p:cBhvr>
                                        <p:cTn id="23" dur="1" fill="hold">
                                          <p:stCondLst>
                                            <p:cond delay="0"/>
                                          </p:stCondLst>
                                        </p:cTn>
                                        <p:tgtEl>
                                          <p:spTgt spid="52"/>
                                        </p:tgtEl>
                                        <p:attrNameLst>
                                          <p:attrName>style.visibility</p:attrName>
                                        </p:attrNameLst>
                                      </p:cBhvr>
                                      <p:to>
                                        <p:strVal val="visible"/>
                                      </p:to>
                                    </p:set>
                                    <p:animEffect filter="fade" transition="in">
                                      <p:cBhvr additive="repl">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0">
                                  <p:stCondLst>
                                    <p:cond delay="0"/>
                                  </p:stCondLst>
                                  <p:childTnLst>
                                    <p:set>
                                      <p:cBhvr>
                                        <p:cTn id="28" dur="1" fill="hold">
                                          <p:stCondLst>
                                            <p:cond delay="0"/>
                                          </p:stCondLst>
                                        </p:cTn>
                                        <p:tgtEl>
                                          <p:spTgt spid="51"/>
                                        </p:tgtEl>
                                        <p:attrNameLst>
                                          <p:attrName>style.visibility</p:attrName>
                                        </p:attrNameLst>
                                      </p:cBhvr>
                                      <p:to>
                                        <p:strVal val="visible"/>
                                      </p:to>
                                    </p:set>
                                    <p:animEffect filter="fade" transition="in">
                                      <p:cBhvr additive="repl">
                                        <p:cTn id="29" dur="750"/>
                                        <p:tgtEl>
                                          <p:spTgt spid="5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54" name="CustomShape 2"/>
          <p:cNvSpPr/>
          <p:nvPr/>
        </p:nvSpPr>
        <p:spPr>
          <a:xfrm>
            <a:off x="792720" y="312840"/>
            <a:ext cx="5181120" cy="1671120"/>
          </a:xfrm>
          <a:prstGeom prst="rect">
            <a:avLst/>
          </a:prstGeom>
          <a:noFill/>
          <a:ln>
            <a:noFill/>
          </a:ln>
        </p:spPr>
        <p:style>
          <a:lnRef idx="0"/>
          <a:fillRef idx="0"/>
          <a:effectRef idx="0"/>
          <a:fontRef idx="minor"/>
        </p:style>
        <p:txBody>
          <a:bodyPr anchor="ctr">
            <a:normAutofit/>
          </a:bodyPr>
          <a:p>
            <a:pPr>
              <a:lnSpc>
                <a:spcPct val="90000"/>
              </a:lnSpc>
              <a:spcAft>
                <a:spcPts val="601"/>
              </a:spcAft>
            </a:pPr>
            <a:r>
              <a:rPr b="1" lang="en-IN" sz="4000" spc="-1" strike="noStrike">
                <a:solidFill>
                  <a:srgbClr val="203864"/>
                </a:solidFill>
                <a:latin typeface="Calibri Light"/>
              </a:rPr>
              <a:t>   </a:t>
            </a:r>
            <a:r>
              <a:rPr b="1" lang="en-IN" sz="4000" spc="-1" strike="noStrike">
                <a:solidFill>
                  <a:srgbClr val="2f5597"/>
                </a:solidFill>
                <a:latin typeface="Calibri Light"/>
              </a:rPr>
              <a:t>WHY</a:t>
            </a:r>
            <a:endParaRPr b="0" lang="en-IN" sz="4000" spc="-1" strike="noStrike">
              <a:latin typeface="Arial"/>
            </a:endParaRPr>
          </a:p>
        </p:txBody>
      </p:sp>
      <p:sp>
        <p:nvSpPr>
          <p:cNvPr id="55" name="CustomShape 3"/>
          <p:cNvSpPr/>
          <p:nvPr/>
        </p:nvSpPr>
        <p:spPr>
          <a:xfrm>
            <a:off x="907560" y="1716480"/>
            <a:ext cx="5181120" cy="3722040"/>
          </a:xfrm>
          <a:prstGeom prst="rect">
            <a:avLst/>
          </a:prstGeom>
          <a:noFill/>
          <a:ln>
            <a:noFill/>
          </a:ln>
        </p:spPr>
        <p:style>
          <a:lnRef idx="0"/>
          <a:fillRef idx="0"/>
          <a:effectRef idx="0"/>
          <a:fontRef idx="minor"/>
        </p:style>
        <p:txBody>
          <a:bodyPr>
            <a:normAutofit/>
          </a:bodyPr>
          <a:p>
            <a:pPr algn="just">
              <a:lnSpc>
                <a:spcPct val="90000"/>
              </a:lnSpc>
              <a:spcAft>
                <a:spcPts val="601"/>
              </a:spcAft>
            </a:pPr>
            <a:r>
              <a:rPr b="0" lang="en-IN" sz="2200" spc="-1" strike="noStrike">
                <a:solidFill>
                  <a:srgbClr val="000000"/>
                </a:solidFill>
                <a:latin typeface="Calibri"/>
              </a:rPr>
              <a:t>Object-Oriented Programming (OOP) is used because it offers several benefits over other programming paradigms. Some of the major advantages of using OOP are:</a:t>
            </a:r>
            <a:endParaRPr b="0" lang="en-IN" sz="2200" spc="-1" strike="noStrike">
              <a:latin typeface="Arial"/>
            </a:endParaRPr>
          </a:p>
          <a:p>
            <a:pPr>
              <a:lnSpc>
                <a:spcPct val="90000"/>
              </a:lnSpc>
              <a:spcAft>
                <a:spcPts val="601"/>
              </a:spcAft>
            </a:pPr>
            <a:endParaRPr b="0" lang="en-IN" sz="2200" spc="-1" strike="noStrike">
              <a:latin typeface="Arial"/>
            </a:endParaRPr>
          </a:p>
          <a:p>
            <a:pPr marL="971640" indent="-228240">
              <a:lnSpc>
                <a:spcPct val="90000"/>
              </a:lnSpc>
              <a:spcAft>
                <a:spcPts val="601"/>
              </a:spcAft>
              <a:buClr>
                <a:srgbClr val="000000"/>
              </a:buClr>
              <a:buFont typeface="Arial"/>
              <a:buChar char="•"/>
            </a:pPr>
            <a:r>
              <a:rPr b="0" lang="en-IN" sz="2000" spc="-1" strike="noStrike">
                <a:solidFill>
                  <a:srgbClr val="000000"/>
                </a:solidFill>
                <a:latin typeface="Calibri"/>
              </a:rPr>
              <a:t>Modularity </a:t>
            </a:r>
            <a:endParaRPr b="0" lang="en-IN" sz="2000" spc="-1" strike="noStrike">
              <a:latin typeface="Arial"/>
            </a:endParaRPr>
          </a:p>
          <a:p>
            <a:pPr marL="971640" indent="-228240">
              <a:lnSpc>
                <a:spcPct val="90000"/>
              </a:lnSpc>
              <a:spcAft>
                <a:spcPts val="601"/>
              </a:spcAft>
              <a:buClr>
                <a:srgbClr val="000000"/>
              </a:buClr>
              <a:buFont typeface="Arial"/>
              <a:buChar char="•"/>
            </a:pPr>
            <a:r>
              <a:rPr b="0" lang="en-IN" sz="2000" spc="-1" strike="noStrike">
                <a:solidFill>
                  <a:srgbClr val="000000"/>
                </a:solidFill>
                <a:latin typeface="Calibri"/>
              </a:rPr>
              <a:t>Reusability</a:t>
            </a:r>
            <a:endParaRPr b="0" lang="en-IN" sz="2000" spc="-1" strike="noStrike">
              <a:latin typeface="Arial"/>
            </a:endParaRPr>
          </a:p>
          <a:p>
            <a:pPr marL="971640" indent="-228240">
              <a:lnSpc>
                <a:spcPct val="90000"/>
              </a:lnSpc>
              <a:spcAft>
                <a:spcPts val="601"/>
              </a:spcAft>
              <a:buClr>
                <a:srgbClr val="000000"/>
              </a:buClr>
              <a:buFont typeface="Arial"/>
              <a:buChar char="•"/>
            </a:pPr>
            <a:r>
              <a:rPr b="0" lang="en-IN" sz="2000" spc="-1" strike="noStrike">
                <a:solidFill>
                  <a:srgbClr val="000000"/>
                </a:solidFill>
                <a:latin typeface="Calibri"/>
              </a:rPr>
              <a:t>Security</a:t>
            </a:r>
            <a:endParaRPr b="0" lang="en-IN" sz="2000" spc="-1" strike="noStrike">
              <a:latin typeface="Arial"/>
            </a:endParaRPr>
          </a:p>
          <a:p>
            <a:pPr marL="971640" indent="-228240">
              <a:lnSpc>
                <a:spcPct val="90000"/>
              </a:lnSpc>
              <a:spcAft>
                <a:spcPts val="601"/>
              </a:spcAft>
              <a:buClr>
                <a:srgbClr val="000000"/>
              </a:buClr>
              <a:buFont typeface="Arial"/>
              <a:buChar char="•"/>
            </a:pPr>
            <a:r>
              <a:rPr b="0" lang="en-IN" sz="2000" spc="-1" strike="noStrike">
                <a:solidFill>
                  <a:srgbClr val="000000"/>
                </a:solidFill>
                <a:latin typeface="Calibri"/>
              </a:rPr>
              <a:t>Flexibility</a:t>
            </a:r>
            <a:endParaRPr b="0" lang="en-IN" sz="2000" spc="-1" strike="noStrike">
              <a:latin typeface="Arial"/>
            </a:endParaRPr>
          </a:p>
          <a:p>
            <a:pPr marL="971640" indent="-228240">
              <a:lnSpc>
                <a:spcPct val="90000"/>
              </a:lnSpc>
              <a:spcAft>
                <a:spcPts val="601"/>
              </a:spcAft>
              <a:buClr>
                <a:srgbClr val="000000"/>
              </a:buClr>
              <a:buFont typeface="Arial"/>
              <a:buChar char="•"/>
            </a:pPr>
            <a:r>
              <a:rPr b="0" lang="en-IN" sz="2000" spc="-1" strike="noStrike">
                <a:solidFill>
                  <a:srgbClr val="000000"/>
                </a:solidFill>
                <a:latin typeface="Calibri"/>
              </a:rPr>
              <a:t>Scalability</a:t>
            </a:r>
            <a:endParaRPr b="0" lang="en-IN" sz="2000" spc="-1" strike="noStrike">
              <a:latin typeface="Arial"/>
            </a:endParaRPr>
          </a:p>
          <a:p>
            <a:pPr>
              <a:lnSpc>
                <a:spcPct val="90000"/>
              </a:lnSpc>
              <a:spcAft>
                <a:spcPts val="601"/>
              </a:spcAft>
            </a:pPr>
            <a:endParaRPr b="0" lang="en-IN" sz="2000" spc="-1" strike="noStrike">
              <a:latin typeface="Arial"/>
            </a:endParaRPr>
          </a:p>
          <a:p>
            <a:pPr>
              <a:lnSpc>
                <a:spcPct val="90000"/>
              </a:lnSpc>
              <a:spcAft>
                <a:spcPts val="601"/>
              </a:spcAft>
            </a:pPr>
            <a:endParaRPr b="0" lang="en-IN" sz="2000" spc="-1" strike="noStrike">
              <a:latin typeface="Arial"/>
            </a:endParaRPr>
          </a:p>
        </p:txBody>
      </p:sp>
      <p:pic>
        <p:nvPicPr>
          <p:cNvPr id="56" name="Picture 3" descr=""/>
          <p:cNvPicPr/>
          <p:nvPr/>
        </p:nvPicPr>
        <p:blipFill>
          <a:blip r:embed="rId1"/>
          <a:srcRect l="12063" t="0" r="405" b="0"/>
          <a:stretch/>
        </p:blipFill>
        <p:spPr>
          <a:xfrm>
            <a:off x="6189120" y="0"/>
            <a:ext cx="6002640" cy="6857640"/>
          </a:xfrm>
          <a:prstGeom prst="rect">
            <a:avLst/>
          </a:prstGeom>
          <a:ln>
            <a:noFill/>
          </a:ln>
        </p:spPr>
      </p:pic>
      <p:pic>
        <p:nvPicPr>
          <p:cNvPr id="57" name="Picture 8" descr=""/>
          <p:cNvPicPr/>
          <p:nvPr/>
        </p:nvPicPr>
        <p:blipFill>
          <a:blip r:embed="rId2"/>
          <a:stretch/>
        </p:blipFill>
        <p:spPr>
          <a:xfrm>
            <a:off x="363240" y="6128280"/>
            <a:ext cx="1228320" cy="409320"/>
          </a:xfrm>
          <a:prstGeom prst="rect">
            <a:avLst/>
          </a:prstGeom>
          <a:ln>
            <a:noFill/>
          </a:ln>
        </p:spPr>
      </p:pic>
    </p:spTree>
  </p:cSld>
  <mc:AlternateContent>
    <mc:Choice Requires="p14">
      <p:transition spd="slow" p14:dur="2000"/>
    </mc:Choice>
    <mc:Fallback>
      <p:transition spd="slow"/>
    </mc:Fallback>
  </mc:AlternateContent>
  <p:timing>
    <p:tnLst>
      <p:par>
        <p:cTn id="30" dur="indefinite" restart="never" nodeType="tmRoot">
          <p:childTnLst>
            <p:seq>
              <p:cTn id="31" dur="indefinite" nodeType="mainSeq">
                <p:childTnLst>
                  <p:par>
                    <p:cTn id="32" fill="hold">
                      <p:stCondLst>
                        <p:cond delay="indefinite"/>
                      </p:stCondLst>
                      <p:childTnLst>
                        <p:par>
                          <p:cTn id="33" fill="hold">
                            <p:stCondLst>
                              <p:cond delay="0"/>
                            </p:stCondLst>
                            <p:childTnLst>
                              <p:par>
                                <p:cTn id="34" nodeType="clickEffect" fill="hold" presetClass="entr" presetID="10">
                                  <p:stCondLst>
                                    <p:cond delay="0"/>
                                  </p:stCondLst>
                                  <p:childTnLst>
                                    <p:set>
                                      <p:cBhvr>
                                        <p:cTn id="35" dur="1" fill="hold">
                                          <p:stCondLst>
                                            <p:cond delay="0"/>
                                          </p:stCondLst>
                                        </p:cTn>
                                        <p:tgtEl>
                                          <p:spTgt spid="54"/>
                                        </p:tgtEl>
                                        <p:attrNameLst>
                                          <p:attrName>style.visibility</p:attrName>
                                        </p:attrNameLst>
                                      </p:cBhvr>
                                      <p:to>
                                        <p:strVal val="visible"/>
                                      </p:to>
                                    </p:set>
                                    <p:animEffect filter="fade" transition="in">
                                      <p:cBhvr additive="repl">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0">
                                  <p:stCondLst>
                                    <p:cond delay="0"/>
                                  </p:stCondLst>
                                  <p:childTnLst>
                                    <p:set>
                                      <p:cBhvr>
                                        <p:cTn id="40" dur="1" fill="hold">
                                          <p:stCondLst>
                                            <p:cond delay="0"/>
                                          </p:stCondLst>
                                        </p:cTn>
                                        <p:tgtEl>
                                          <p:spTgt spid="56"/>
                                        </p:tgtEl>
                                        <p:attrNameLst>
                                          <p:attrName>style.visibility</p:attrName>
                                        </p:attrNameLst>
                                      </p:cBhvr>
                                      <p:to>
                                        <p:strVal val="visible"/>
                                      </p:to>
                                    </p:set>
                                    <p:animEffect filter="fade" transition="in">
                                      <p:cBhvr additive="repl">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10">
                                  <p:stCondLst>
                                    <p:cond delay="500"/>
                                  </p:stCondLst>
                                  <p:childTnLst>
                                    <p:set>
                                      <p:cBhvr>
                                        <p:cTn id="45" dur="1" fill="hold">
                                          <p:stCondLst>
                                            <p:cond delay="0"/>
                                          </p:stCondLst>
                                        </p:cTn>
                                        <p:tgtEl>
                                          <p:spTgt spid="55"/>
                                        </p:tgtEl>
                                        <p:attrNameLst>
                                          <p:attrName>style.visibility</p:attrName>
                                        </p:attrNameLst>
                                      </p:cBhvr>
                                      <p:to>
                                        <p:strVal val="visible"/>
                                      </p:to>
                                    </p:set>
                                    <p:animEffect filter="fade" transition="in">
                                      <p:cBhvr additive="repl">
                                        <p:cTn id="46" dur="750"/>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59" name="CustomShape 2"/>
          <p:cNvSpPr/>
          <p:nvPr/>
        </p:nvSpPr>
        <p:spPr>
          <a:xfrm>
            <a:off x="0" y="0"/>
            <a:ext cx="7066440" cy="6857640"/>
          </a:xfrm>
          <a:prstGeom prst="rect">
            <a:avLst/>
          </a:prstGeom>
          <a:gradFill rotWithShape="0">
            <a:gsLst>
              <a:gs pos="0">
                <a:srgbClr val="ffffff"/>
              </a:gs>
              <a:gs pos="100000">
                <a:srgbClr val="ffffff"/>
              </a:gs>
            </a:gsLst>
            <a:lin ang="0"/>
          </a:gradFill>
          <a:ln w="12600">
            <a:noFill/>
          </a:ln>
        </p:spPr>
        <p:style>
          <a:lnRef idx="0"/>
          <a:fillRef idx="0"/>
          <a:effectRef idx="0"/>
          <a:fontRef idx="minor"/>
        </p:style>
      </p:sp>
      <p:sp>
        <p:nvSpPr>
          <p:cNvPr id="60" name="CustomShape 3"/>
          <p:cNvSpPr/>
          <p:nvPr/>
        </p:nvSpPr>
        <p:spPr>
          <a:xfrm>
            <a:off x="952200" y="743400"/>
            <a:ext cx="3972960" cy="3691800"/>
          </a:xfrm>
          <a:prstGeom prst="rect">
            <a:avLst/>
          </a:prstGeom>
          <a:noFill/>
          <a:ln>
            <a:noFill/>
          </a:ln>
        </p:spPr>
        <p:style>
          <a:lnRef idx="0"/>
          <a:fillRef idx="0"/>
          <a:effectRef idx="0"/>
          <a:fontRef idx="minor"/>
        </p:style>
        <p:txBody>
          <a:bodyPr anchor="b">
            <a:normAutofit/>
          </a:bodyPr>
          <a:p>
            <a:pPr>
              <a:lnSpc>
                <a:spcPct val="90000"/>
              </a:lnSpc>
              <a:spcAft>
                <a:spcPts val="601"/>
              </a:spcAft>
            </a:pPr>
            <a:r>
              <a:rPr b="1" lang="en-IN" sz="5200" spc="-1" strike="noStrike">
                <a:solidFill>
                  <a:srgbClr val="2f5597"/>
                </a:solidFill>
                <a:latin typeface="Calibri Light"/>
              </a:rPr>
              <a:t>OOP's Concepts</a:t>
            </a:r>
            <a:endParaRPr b="0" lang="en-IN" sz="5200" spc="-1" strike="noStrike">
              <a:latin typeface="Arial"/>
            </a:endParaRPr>
          </a:p>
        </p:txBody>
      </p:sp>
      <p:pic>
        <p:nvPicPr>
          <p:cNvPr id="61" name="Picture 8" descr=""/>
          <p:cNvPicPr/>
          <p:nvPr/>
        </p:nvPicPr>
        <p:blipFill>
          <a:blip r:embed="rId1"/>
          <a:stretch/>
        </p:blipFill>
        <p:spPr>
          <a:xfrm>
            <a:off x="363240" y="6128280"/>
            <a:ext cx="1228320" cy="409320"/>
          </a:xfrm>
          <a:prstGeom prst="rect">
            <a:avLst/>
          </a:prstGeom>
          <a:ln>
            <a:noFill/>
          </a:ln>
        </p:spPr>
      </p:pic>
      <p:pic>
        <p:nvPicPr>
          <p:cNvPr id="62" name="Picture 6" descr=""/>
          <p:cNvPicPr/>
          <p:nvPr/>
        </p:nvPicPr>
        <p:blipFill>
          <a:blip r:embed="rId2"/>
          <a:stretch/>
        </p:blipFill>
        <p:spPr>
          <a:xfrm>
            <a:off x="2941560" y="300960"/>
            <a:ext cx="9658440" cy="6241320"/>
          </a:xfrm>
          <a:prstGeom prst="rect">
            <a:avLst/>
          </a:prstGeom>
          <a:ln>
            <a:noFill/>
          </a:ln>
        </p:spPr>
      </p:pic>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0">
                                  <p:stCondLst>
                                    <p:cond delay="0"/>
                                  </p:stCondLst>
                                  <p:childTnLst>
                                    <p:set>
                                      <p:cBhvr>
                                        <p:cTn id="52" dur="1" fill="hold">
                                          <p:stCondLst>
                                            <p:cond delay="0"/>
                                          </p:stCondLst>
                                        </p:cTn>
                                        <p:tgtEl>
                                          <p:spTgt spid="60"/>
                                        </p:tgtEl>
                                        <p:attrNameLst>
                                          <p:attrName>style.visibility</p:attrName>
                                        </p:attrNameLst>
                                      </p:cBhvr>
                                      <p:to>
                                        <p:strVal val="visible"/>
                                      </p:to>
                                    </p:set>
                                    <p:animEffect filter="fade" transition="in">
                                      <p:cBhvr additive="repl">
                                        <p:cTn id="53" dur="500"/>
                                        <p:tgtEl>
                                          <p:spTgt spid="60"/>
                                        </p:tgtEl>
                                      </p:cBhvr>
                                    </p:animEffect>
                                  </p:childTnLst>
                                </p:cTn>
                              </p:par>
                            </p:childTnLst>
                          </p:cTn>
                        </p:par>
                      </p:childTnLst>
                    </p:cTn>
                  </p:par>
                  <p:par>
                    <p:cTn id="54" fill="hold">
                      <p:stCondLst>
                        <p:cond delay="indefinite"/>
                      </p:stCondLst>
                      <p:childTnLst>
                        <p:par>
                          <p:cTn id="55" fill="hold">
                            <p:stCondLst>
                              <p:cond delay="0"/>
                            </p:stCondLst>
                            <p:childTnLst>
                              <p:par>
                                <p:cTn id="56" nodeType="clickEffect" fill="hold" presetClass="entr" presetID="10">
                                  <p:stCondLst>
                                    <p:cond delay="0"/>
                                  </p:stCondLst>
                                  <p:childTnLst>
                                    <p:set>
                                      <p:cBhvr>
                                        <p:cTn id="57" dur="1" fill="hold">
                                          <p:stCondLst>
                                            <p:cond delay="0"/>
                                          </p:stCondLst>
                                        </p:cTn>
                                        <p:tgtEl>
                                          <p:spTgt spid="62"/>
                                        </p:tgtEl>
                                        <p:attrNameLst>
                                          <p:attrName>style.visibility</p:attrName>
                                        </p:attrNameLst>
                                      </p:cBhvr>
                                      <p:to>
                                        <p:strVal val="visible"/>
                                      </p:to>
                                    </p:set>
                                    <p:animEffect filter="fade" transition="in">
                                      <p:cBhvr additive="repl">
                                        <p:cTn id="58" dur="500"/>
                                        <p:tgtEl>
                                          <p:spTgt spid="6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64" name="CustomShape 2"/>
          <p:cNvSpPr/>
          <p:nvPr/>
        </p:nvSpPr>
        <p:spPr>
          <a:xfrm>
            <a:off x="792720" y="312840"/>
            <a:ext cx="5181120" cy="1671120"/>
          </a:xfrm>
          <a:prstGeom prst="rect">
            <a:avLst/>
          </a:prstGeom>
          <a:noFill/>
          <a:ln>
            <a:noFill/>
          </a:ln>
        </p:spPr>
        <p:style>
          <a:lnRef idx="0"/>
          <a:fillRef idx="0"/>
          <a:effectRef idx="0"/>
          <a:fontRef idx="minor"/>
        </p:style>
        <p:txBody>
          <a:bodyPr anchor="ctr">
            <a:normAutofit/>
          </a:bodyPr>
          <a:p>
            <a:pPr>
              <a:lnSpc>
                <a:spcPct val="90000"/>
              </a:lnSpc>
              <a:spcAft>
                <a:spcPts val="601"/>
              </a:spcAft>
            </a:pPr>
            <a:r>
              <a:rPr b="1" lang="en-IN" sz="4000" spc="-1" strike="noStrike">
                <a:solidFill>
                  <a:srgbClr val="203864"/>
                </a:solidFill>
                <a:latin typeface="Calibri Light"/>
              </a:rPr>
              <a:t>   </a:t>
            </a:r>
            <a:r>
              <a:rPr b="1" lang="en-IN" sz="4000" spc="-1" strike="noStrike">
                <a:solidFill>
                  <a:srgbClr val="2f5597"/>
                </a:solidFill>
                <a:latin typeface="Calibri Light"/>
              </a:rPr>
              <a:t>Class</a:t>
            </a:r>
            <a:endParaRPr b="0" lang="en-IN" sz="4000" spc="-1" strike="noStrike">
              <a:latin typeface="Arial"/>
            </a:endParaRPr>
          </a:p>
        </p:txBody>
      </p:sp>
      <p:sp>
        <p:nvSpPr>
          <p:cNvPr id="65" name="CustomShape 3"/>
          <p:cNvSpPr/>
          <p:nvPr/>
        </p:nvSpPr>
        <p:spPr>
          <a:xfrm>
            <a:off x="835920" y="1817280"/>
            <a:ext cx="5540760" cy="3722040"/>
          </a:xfrm>
          <a:prstGeom prst="rect">
            <a:avLst/>
          </a:prstGeom>
          <a:noFill/>
          <a:ln>
            <a:noFill/>
          </a:ln>
        </p:spPr>
        <p:style>
          <a:lnRef idx="0"/>
          <a:fillRef idx="0"/>
          <a:effectRef idx="0"/>
          <a:fontRef idx="minor"/>
        </p:style>
        <p:txBody>
          <a:bodyPr>
            <a:normAutofit/>
          </a:bodyPr>
          <a:p>
            <a:pPr marL="343080" indent="-342720" algn="just">
              <a:lnSpc>
                <a:spcPct val="100000"/>
              </a:lnSpc>
              <a:buClr>
                <a:srgbClr val="000000"/>
              </a:buClr>
              <a:buFont typeface="Arial"/>
              <a:buChar char="•"/>
            </a:pPr>
            <a:r>
              <a:rPr b="0" lang="en-IN" sz="2200" spc="-1" strike="noStrike">
                <a:solidFill>
                  <a:srgbClr val="000000"/>
                </a:solidFill>
                <a:latin typeface="Calibri"/>
                <a:ea typeface="Calibri"/>
              </a:rPr>
              <a:t>A class is the blueprint from which the individual objects are created.</a:t>
            </a:r>
            <a:endParaRPr b="0" lang="en-IN" sz="2200" spc="-1" strike="noStrike">
              <a:latin typeface="Arial"/>
            </a:endParaRPr>
          </a:p>
          <a:p>
            <a:pPr marL="343080" indent="-342720" algn="just">
              <a:lnSpc>
                <a:spcPct val="100000"/>
              </a:lnSpc>
              <a:buClr>
                <a:srgbClr val="000000"/>
              </a:buClr>
              <a:buFont typeface="Arial"/>
              <a:buChar char="•"/>
            </a:pPr>
            <a:r>
              <a:rPr b="0" lang="en-IN" sz="2200" spc="-1" strike="noStrike">
                <a:solidFill>
                  <a:srgbClr val="000000"/>
                </a:solidFill>
                <a:latin typeface="Calibri"/>
                <a:ea typeface="Calibri"/>
              </a:rPr>
              <a:t>A class defines the characteristics of an object</a:t>
            </a:r>
            <a:endParaRPr b="0" lang="en-IN" sz="2200" spc="-1" strike="noStrike">
              <a:latin typeface="Arial"/>
            </a:endParaRPr>
          </a:p>
          <a:p>
            <a:pPr marL="343080" indent="-342720" algn="just">
              <a:lnSpc>
                <a:spcPct val="100000"/>
              </a:lnSpc>
              <a:buClr>
                <a:srgbClr val="000000"/>
              </a:buClr>
              <a:buFont typeface="Arial"/>
              <a:buChar char="•"/>
            </a:pPr>
            <a:r>
              <a:rPr b="0" lang="en-IN" sz="2200" spc="-1" strike="noStrike">
                <a:solidFill>
                  <a:srgbClr val="000000"/>
                </a:solidFill>
                <a:latin typeface="Calibri"/>
                <a:ea typeface="Calibri"/>
              </a:rPr>
              <a:t>It includes </a:t>
            </a:r>
            <a:r>
              <a:rPr b="1" lang="en-IN" sz="2200" spc="-1" strike="noStrike">
                <a:solidFill>
                  <a:srgbClr val="000000"/>
                </a:solidFill>
                <a:latin typeface="Calibri"/>
                <a:ea typeface="Calibri"/>
              </a:rPr>
              <a:t>Attributes</a:t>
            </a:r>
            <a:r>
              <a:rPr b="0" lang="en-IN" sz="2200" spc="-1" strike="noStrike">
                <a:solidFill>
                  <a:srgbClr val="000000"/>
                </a:solidFill>
                <a:latin typeface="Calibri"/>
                <a:ea typeface="Calibri"/>
              </a:rPr>
              <a:t> (its fields or properties) and the things it can do ( </a:t>
            </a:r>
            <a:r>
              <a:rPr b="1" lang="en-IN" sz="2200" spc="-1" strike="noStrike">
                <a:solidFill>
                  <a:srgbClr val="000000"/>
                </a:solidFill>
                <a:latin typeface="Calibri"/>
                <a:ea typeface="Calibri"/>
              </a:rPr>
              <a:t>methods</a:t>
            </a:r>
            <a:r>
              <a:rPr b="0" lang="en-IN" sz="2200" spc="-1" strike="noStrike">
                <a:solidFill>
                  <a:srgbClr val="000000"/>
                </a:solidFill>
                <a:latin typeface="Calibri"/>
                <a:ea typeface="Calibri"/>
              </a:rPr>
              <a:t>, operations or features).</a:t>
            </a:r>
            <a:endParaRPr b="0" lang="en-IN" sz="2200" spc="-1" strike="noStrike">
              <a:latin typeface="Arial"/>
            </a:endParaRPr>
          </a:p>
          <a:p>
            <a:pPr algn="just">
              <a:lnSpc>
                <a:spcPct val="100000"/>
              </a:lnSpc>
            </a:pPr>
            <a:endParaRPr b="0" lang="en-IN" sz="2200" spc="-1" strike="noStrike">
              <a:latin typeface="Arial"/>
            </a:endParaRPr>
          </a:p>
          <a:p>
            <a:pPr algn="just">
              <a:lnSpc>
                <a:spcPct val="90000"/>
              </a:lnSpc>
              <a:spcAft>
                <a:spcPts val="601"/>
              </a:spcAft>
            </a:pPr>
            <a:endParaRPr b="0" lang="en-IN" sz="2200" spc="-1" strike="noStrike">
              <a:latin typeface="Arial"/>
            </a:endParaRPr>
          </a:p>
          <a:p>
            <a:pPr>
              <a:lnSpc>
                <a:spcPct val="90000"/>
              </a:lnSpc>
              <a:spcAft>
                <a:spcPts val="601"/>
              </a:spcAft>
            </a:pPr>
            <a:endParaRPr b="0" lang="en-IN" sz="2200" spc="-1" strike="noStrike">
              <a:latin typeface="Arial"/>
            </a:endParaRPr>
          </a:p>
          <a:p>
            <a:pPr>
              <a:lnSpc>
                <a:spcPct val="90000"/>
              </a:lnSpc>
              <a:spcAft>
                <a:spcPts val="601"/>
              </a:spcAft>
            </a:pPr>
            <a:endParaRPr b="0" lang="en-IN" sz="2200" spc="-1" strike="noStrike">
              <a:latin typeface="Arial"/>
            </a:endParaRPr>
          </a:p>
        </p:txBody>
      </p:sp>
      <p:pic>
        <p:nvPicPr>
          <p:cNvPr id="66" name="Picture 8" descr=""/>
          <p:cNvPicPr/>
          <p:nvPr/>
        </p:nvPicPr>
        <p:blipFill>
          <a:blip r:embed="rId1"/>
          <a:stretch/>
        </p:blipFill>
        <p:spPr>
          <a:xfrm>
            <a:off x="363240" y="6128280"/>
            <a:ext cx="1228320" cy="409320"/>
          </a:xfrm>
          <a:prstGeom prst="rect">
            <a:avLst/>
          </a:prstGeom>
          <a:ln>
            <a:noFill/>
          </a:ln>
        </p:spPr>
      </p:pic>
      <p:pic>
        <p:nvPicPr>
          <p:cNvPr id="67" name="Picture 2" descr=""/>
          <p:cNvPicPr/>
          <p:nvPr/>
        </p:nvPicPr>
        <p:blipFill>
          <a:blip r:embed="rId2"/>
          <a:stretch/>
        </p:blipFill>
        <p:spPr>
          <a:xfrm>
            <a:off x="6636600" y="44640"/>
            <a:ext cx="4726800" cy="6337080"/>
          </a:xfrm>
          <a:prstGeom prst="rect">
            <a:avLst/>
          </a:prstGeom>
          <a:ln>
            <a:noFill/>
          </a:ln>
        </p:spPr>
      </p:pic>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0">
                                  <p:stCondLst>
                                    <p:cond delay="0"/>
                                  </p:stCondLst>
                                  <p:childTnLst>
                                    <p:set>
                                      <p:cBhvr>
                                        <p:cTn id="64" dur="1" fill="hold">
                                          <p:stCondLst>
                                            <p:cond delay="0"/>
                                          </p:stCondLst>
                                        </p:cTn>
                                        <p:tgtEl>
                                          <p:spTgt spid="64"/>
                                        </p:tgtEl>
                                        <p:attrNameLst>
                                          <p:attrName>style.visibility</p:attrName>
                                        </p:attrNameLst>
                                      </p:cBhvr>
                                      <p:to>
                                        <p:strVal val="visible"/>
                                      </p:to>
                                    </p:set>
                                    <p:animEffect filter="fade" transition="in">
                                      <p:cBhvr additive="repl">
                                        <p:cTn id="65" dur="500"/>
                                        <p:tgtEl>
                                          <p:spTgt spid="64"/>
                                        </p:tgtEl>
                                      </p:cBhvr>
                                    </p:animEffect>
                                  </p:childTnLst>
                                </p:cTn>
                              </p:par>
                            </p:childTnLst>
                          </p:cTn>
                        </p:par>
                      </p:childTnLst>
                    </p:cTn>
                  </p:par>
                  <p:par>
                    <p:cTn id="66" fill="hold">
                      <p:stCondLst>
                        <p:cond delay="indefinite"/>
                      </p:stCondLst>
                      <p:childTnLst>
                        <p:par>
                          <p:cTn id="67" fill="hold">
                            <p:stCondLst>
                              <p:cond delay="0"/>
                            </p:stCondLst>
                            <p:childTnLst>
                              <p:par>
                                <p:cTn id="68" nodeType="clickEffect" fill="hold" presetClass="entr" presetID="10">
                                  <p:stCondLst>
                                    <p:cond delay="0"/>
                                  </p:stCondLst>
                                  <p:childTnLst>
                                    <p:set>
                                      <p:cBhvr>
                                        <p:cTn id="69" dur="1" fill="hold">
                                          <p:stCondLst>
                                            <p:cond delay="0"/>
                                          </p:stCondLst>
                                        </p:cTn>
                                        <p:tgtEl>
                                          <p:spTgt spid="67"/>
                                        </p:tgtEl>
                                        <p:attrNameLst>
                                          <p:attrName>style.visibility</p:attrName>
                                        </p:attrNameLst>
                                      </p:cBhvr>
                                      <p:to>
                                        <p:strVal val="visible"/>
                                      </p:to>
                                    </p:set>
                                    <p:animEffect filter="fade" transition="in">
                                      <p:cBhvr additive="repl">
                                        <p:cTn id="70" dur="500"/>
                                        <p:tgtEl>
                                          <p:spTgt spid="67"/>
                                        </p:tgtEl>
                                      </p:cBhvr>
                                    </p:animEffec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0">
                                  <p:stCondLst>
                                    <p:cond delay="0"/>
                                  </p:stCondLst>
                                  <p:childTnLst>
                                    <p:set>
                                      <p:cBhvr>
                                        <p:cTn id="74" dur="1" fill="hold">
                                          <p:stCondLst>
                                            <p:cond delay="0"/>
                                          </p:stCondLst>
                                        </p:cTn>
                                        <p:tgtEl>
                                          <p:spTgt spid="65"/>
                                        </p:tgtEl>
                                        <p:attrNameLst>
                                          <p:attrName>style.visibility</p:attrName>
                                        </p:attrNameLst>
                                      </p:cBhvr>
                                      <p:to>
                                        <p:strVal val="visible"/>
                                      </p:to>
                                    </p:set>
                                    <p:animEffect filter="fade" transition="in">
                                      <p:cBhvr additive="repl">
                                        <p:cTn id="75" dur="500"/>
                                        <p:tgtEl>
                                          <p:spTgt spid="6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pic>
        <p:nvPicPr>
          <p:cNvPr id="69" name="Picture 8" descr=""/>
          <p:cNvPicPr/>
          <p:nvPr/>
        </p:nvPicPr>
        <p:blipFill>
          <a:blip r:embed="rId1"/>
          <a:stretch/>
        </p:blipFill>
        <p:spPr>
          <a:xfrm>
            <a:off x="363240" y="6128280"/>
            <a:ext cx="1228320" cy="409320"/>
          </a:xfrm>
          <a:prstGeom prst="rect">
            <a:avLst/>
          </a:prstGeom>
          <a:ln>
            <a:noFill/>
          </a:ln>
        </p:spPr>
      </p:pic>
      <p:pic>
        <p:nvPicPr>
          <p:cNvPr id="70" name="Picture 3" descr=""/>
          <p:cNvPicPr/>
          <p:nvPr/>
        </p:nvPicPr>
        <p:blipFill>
          <a:blip r:embed="rId2"/>
          <a:stretch/>
        </p:blipFill>
        <p:spPr>
          <a:xfrm>
            <a:off x="4686120" y="844920"/>
            <a:ext cx="1669320" cy="1674000"/>
          </a:xfrm>
          <a:prstGeom prst="rect">
            <a:avLst/>
          </a:prstGeom>
          <a:ln>
            <a:noFill/>
          </a:ln>
        </p:spPr>
      </p:pic>
      <p:sp>
        <p:nvSpPr>
          <p:cNvPr id="71" name="CustomShape 2"/>
          <p:cNvSpPr/>
          <p:nvPr/>
        </p:nvSpPr>
        <p:spPr>
          <a:xfrm>
            <a:off x="5315040" y="2713320"/>
            <a:ext cx="1345680" cy="457560"/>
          </a:xfrm>
          <a:prstGeom prst="rect">
            <a:avLst/>
          </a:prstGeom>
          <a:noFill/>
          <a:ln>
            <a:noFill/>
          </a:ln>
        </p:spPr>
        <p:style>
          <a:lnRef idx="0"/>
          <a:fillRef idx="0"/>
          <a:effectRef idx="0"/>
          <a:fontRef idx="minor"/>
        </p:style>
        <p:txBody>
          <a:bodyPr>
            <a:spAutoFit/>
          </a:bodyPr>
          <a:p>
            <a:pPr>
              <a:lnSpc>
                <a:spcPct val="100000"/>
              </a:lnSpc>
            </a:pPr>
            <a:r>
              <a:rPr b="1" lang="en-IN" sz="2400" spc="-1" strike="noStrike">
                <a:solidFill>
                  <a:srgbClr val="203864"/>
                </a:solidFill>
                <a:latin typeface="Calibri"/>
              </a:rPr>
              <a:t>Job</a:t>
            </a:r>
            <a:endParaRPr b="0" lang="en-IN" sz="2400" spc="-1" strike="noStrike">
              <a:latin typeface="Arial"/>
            </a:endParaRPr>
          </a:p>
        </p:txBody>
      </p:sp>
      <p:sp>
        <p:nvSpPr>
          <p:cNvPr id="72" name="CustomShape 3"/>
          <p:cNvSpPr/>
          <p:nvPr/>
        </p:nvSpPr>
        <p:spPr>
          <a:xfrm>
            <a:off x="6356880" y="1432440"/>
            <a:ext cx="1575360" cy="37080"/>
          </a:xfrm>
          <a:custGeom>
            <a:avLst/>
            <a:gdLst/>
            <a:ahLst/>
            <a:rect l="l" t="t" r="r" b="b"/>
            <a:pathLst>
              <a:path w="21600" h="21600">
                <a:moveTo>
                  <a:pt x="0" y="0"/>
                </a:moveTo>
                <a:lnTo>
                  <a:pt x="21600" y="21600"/>
                </a:lnTo>
              </a:path>
            </a:pathLst>
          </a:custGeom>
          <a:noFill/>
          <a:ln w="6480">
            <a:solidFill>
              <a:srgbClr val="4472c4"/>
            </a:solidFill>
            <a:miter/>
            <a:tailEnd len="med" type="triangle" w="med"/>
          </a:ln>
        </p:spPr>
        <p:style>
          <a:lnRef idx="0"/>
          <a:fillRef idx="0"/>
          <a:effectRef idx="0"/>
          <a:fontRef idx="minor"/>
        </p:style>
      </p:sp>
      <p:sp>
        <p:nvSpPr>
          <p:cNvPr id="73" name="CustomShape 4"/>
          <p:cNvSpPr/>
          <p:nvPr/>
        </p:nvSpPr>
        <p:spPr>
          <a:xfrm>
            <a:off x="8046720" y="1203840"/>
            <a:ext cx="1345680" cy="518400"/>
          </a:xfrm>
          <a:prstGeom prst="rect">
            <a:avLst/>
          </a:prstGeom>
          <a:noFill/>
          <a:ln>
            <a:noFill/>
          </a:ln>
        </p:spPr>
        <p:style>
          <a:lnRef idx="0"/>
          <a:fillRef idx="0"/>
          <a:effectRef idx="0"/>
          <a:fontRef idx="minor"/>
        </p:style>
        <p:txBody>
          <a:bodyPr>
            <a:spAutoFit/>
          </a:bodyPr>
          <a:p>
            <a:pPr>
              <a:lnSpc>
                <a:spcPct val="100000"/>
              </a:lnSpc>
            </a:pPr>
            <a:r>
              <a:rPr b="1" lang="en-IN" sz="2800" spc="-1" strike="noStrike">
                <a:solidFill>
                  <a:srgbClr val="203864"/>
                </a:solidFill>
                <a:latin typeface="Calibri"/>
              </a:rPr>
              <a:t>class</a:t>
            </a:r>
            <a:endParaRPr b="0" lang="en-IN" sz="2800" spc="-1" strike="noStrike">
              <a:latin typeface="Arial"/>
            </a:endParaRPr>
          </a:p>
        </p:txBody>
      </p:sp>
      <p:sp>
        <p:nvSpPr>
          <p:cNvPr id="74" name="CustomShape 5"/>
          <p:cNvSpPr/>
          <p:nvPr/>
        </p:nvSpPr>
        <p:spPr>
          <a:xfrm>
            <a:off x="1214280" y="3260520"/>
            <a:ext cx="2653560" cy="518400"/>
          </a:xfrm>
          <a:prstGeom prst="rect">
            <a:avLst/>
          </a:prstGeom>
          <a:noFill/>
          <a:ln>
            <a:noFill/>
          </a:ln>
        </p:spPr>
        <p:style>
          <a:lnRef idx="0"/>
          <a:fillRef idx="0"/>
          <a:effectRef idx="0"/>
          <a:fontRef idx="minor"/>
        </p:style>
        <p:txBody>
          <a:bodyPr>
            <a:spAutoFit/>
          </a:bodyPr>
          <a:p>
            <a:pPr>
              <a:lnSpc>
                <a:spcPct val="100000"/>
              </a:lnSpc>
            </a:pPr>
            <a:r>
              <a:rPr b="0" lang="en-IN" sz="1800" spc="-1" strike="noStrike">
                <a:solidFill>
                  <a:srgbClr val="000000"/>
                </a:solidFill>
                <a:latin typeface="Calibri"/>
              </a:rPr>
              <a:t>       </a:t>
            </a:r>
            <a:r>
              <a:rPr b="1" lang="en-IN" sz="2800" spc="-1" strike="noStrike">
                <a:solidFill>
                  <a:srgbClr val="203864"/>
                </a:solidFill>
                <a:latin typeface="Calibri"/>
              </a:rPr>
              <a:t>    </a:t>
            </a:r>
            <a:r>
              <a:rPr b="1" lang="en-IN" sz="2800" spc="-1" strike="noStrike">
                <a:solidFill>
                  <a:srgbClr val="203864"/>
                </a:solidFill>
                <a:latin typeface="Calibri"/>
              </a:rPr>
              <a:t>Attributes</a:t>
            </a:r>
            <a:endParaRPr b="0" lang="en-IN" sz="2800" spc="-1" strike="noStrike">
              <a:latin typeface="Arial"/>
            </a:endParaRPr>
          </a:p>
        </p:txBody>
      </p:sp>
      <p:sp>
        <p:nvSpPr>
          <p:cNvPr id="75" name="CustomShape 6"/>
          <p:cNvSpPr/>
          <p:nvPr/>
        </p:nvSpPr>
        <p:spPr>
          <a:xfrm>
            <a:off x="8046720" y="3259800"/>
            <a:ext cx="1632960" cy="518400"/>
          </a:xfrm>
          <a:prstGeom prst="rect">
            <a:avLst/>
          </a:prstGeom>
          <a:noFill/>
          <a:ln>
            <a:noFill/>
          </a:ln>
        </p:spPr>
        <p:style>
          <a:lnRef idx="0"/>
          <a:fillRef idx="0"/>
          <a:effectRef idx="0"/>
          <a:fontRef idx="minor"/>
        </p:style>
        <p:txBody>
          <a:bodyPr>
            <a:spAutoFit/>
          </a:bodyPr>
          <a:p>
            <a:pPr>
              <a:lnSpc>
                <a:spcPct val="100000"/>
              </a:lnSpc>
            </a:pPr>
            <a:r>
              <a:rPr b="1" lang="en-IN" sz="2800" spc="-1" strike="noStrike">
                <a:solidFill>
                  <a:srgbClr val="203864"/>
                </a:solidFill>
                <a:latin typeface="Calibri"/>
              </a:rPr>
              <a:t>Methods</a:t>
            </a:r>
            <a:endParaRPr b="0" lang="en-IN" sz="2800" spc="-1" strike="noStrike">
              <a:latin typeface="Arial"/>
            </a:endParaRPr>
          </a:p>
        </p:txBody>
      </p:sp>
      <p:sp>
        <p:nvSpPr>
          <p:cNvPr id="76" name="CustomShape 7"/>
          <p:cNvSpPr/>
          <p:nvPr/>
        </p:nvSpPr>
        <p:spPr>
          <a:xfrm>
            <a:off x="2198880" y="4068720"/>
            <a:ext cx="1998360" cy="1463400"/>
          </a:xfrm>
          <a:prstGeom prst="rect">
            <a:avLst/>
          </a:prstGeom>
          <a:noFill/>
          <a:ln>
            <a:noFill/>
          </a:ln>
        </p:spPr>
        <p:style>
          <a:lnRef idx="0"/>
          <a:fillRef idx="0"/>
          <a:effectRef idx="0"/>
          <a:fontRef idx="minor"/>
        </p:style>
        <p:txBody>
          <a:bodyPr>
            <a:spAutoFit/>
          </a:bodyPr>
          <a:p>
            <a:pPr>
              <a:lnSpc>
                <a:spcPct val="100000"/>
              </a:lnSpc>
            </a:pPr>
            <a:r>
              <a:rPr b="0" lang="en-IN" sz="1800" spc="-1" strike="noStrike">
                <a:solidFill>
                  <a:srgbClr val="203864"/>
                </a:solidFill>
                <a:latin typeface="Calibri"/>
                <a:ea typeface="Calibri"/>
              </a:rPr>
              <a:t>Title</a:t>
            </a:r>
            <a:endParaRPr b="0" lang="en-IN" sz="1800" spc="-1" strike="noStrike">
              <a:latin typeface="Arial"/>
            </a:endParaRPr>
          </a:p>
          <a:p>
            <a:pPr>
              <a:lnSpc>
                <a:spcPct val="100000"/>
              </a:lnSpc>
            </a:pPr>
            <a:r>
              <a:rPr b="0" lang="en-IN" sz="1800" spc="-1" strike="noStrike">
                <a:solidFill>
                  <a:srgbClr val="203864"/>
                </a:solidFill>
                <a:latin typeface="Calibri"/>
                <a:ea typeface="Calibri"/>
              </a:rPr>
              <a:t>Company</a:t>
            </a:r>
            <a:endParaRPr b="0" lang="en-IN" sz="1800" spc="-1" strike="noStrike">
              <a:latin typeface="Arial"/>
            </a:endParaRPr>
          </a:p>
          <a:p>
            <a:pPr>
              <a:lnSpc>
                <a:spcPct val="100000"/>
              </a:lnSpc>
            </a:pPr>
            <a:r>
              <a:rPr b="0" lang="en-IN" sz="1800" spc="-1" strike="noStrike">
                <a:solidFill>
                  <a:srgbClr val="203864"/>
                </a:solidFill>
                <a:latin typeface="Calibri"/>
                <a:ea typeface="Calibri"/>
              </a:rPr>
              <a:t>Salary</a:t>
            </a:r>
            <a:endParaRPr b="0" lang="en-IN" sz="1800" spc="-1" strike="noStrike">
              <a:latin typeface="Arial"/>
            </a:endParaRPr>
          </a:p>
          <a:p>
            <a:pPr>
              <a:lnSpc>
                <a:spcPct val="100000"/>
              </a:lnSpc>
            </a:pPr>
            <a:r>
              <a:rPr b="0" lang="en-IN" sz="1800" spc="-1" strike="noStrike">
                <a:solidFill>
                  <a:srgbClr val="203864"/>
                </a:solidFill>
                <a:latin typeface="Calibri"/>
                <a:ea typeface="Calibri"/>
              </a:rPr>
              <a:t>Responsibilities</a:t>
            </a:r>
            <a:endParaRPr b="0" lang="en-IN" sz="1800" spc="-1" strike="noStrike">
              <a:latin typeface="Arial"/>
            </a:endParaRPr>
          </a:p>
          <a:p>
            <a:pPr>
              <a:lnSpc>
                <a:spcPct val="100000"/>
              </a:lnSpc>
            </a:pPr>
            <a:r>
              <a:rPr b="0" lang="en-IN" sz="1800" spc="-1" strike="noStrike">
                <a:solidFill>
                  <a:srgbClr val="203864"/>
                </a:solidFill>
                <a:latin typeface="Calibri"/>
                <a:ea typeface="Calibri"/>
              </a:rPr>
              <a:t>Requirements</a:t>
            </a:r>
            <a:endParaRPr b="0" lang="en-IN" sz="1800" spc="-1" strike="noStrike">
              <a:latin typeface="Arial"/>
            </a:endParaRPr>
          </a:p>
        </p:txBody>
      </p:sp>
      <p:sp>
        <p:nvSpPr>
          <p:cNvPr id="77" name="CustomShape 8"/>
          <p:cNvSpPr/>
          <p:nvPr/>
        </p:nvSpPr>
        <p:spPr>
          <a:xfrm>
            <a:off x="8138880" y="4074480"/>
            <a:ext cx="1443240" cy="1189080"/>
          </a:xfrm>
          <a:prstGeom prst="rect">
            <a:avLst/>
          </a:prstGeom>
          <a:noFill/>
          <a:ln>
            <a:noFill/>
          </a:ln>
        </p:spPr>
        <p:style>
          <a:lnRef idx="0"/>
          <a:fillRef idx="0"/>
          <a:effectRef idx="0"/>
          <a:fontRef idx="minor"/>
        </p:style>
        <p:txBody>
          <a:bodyPr>
            <a:spAutoFit/>
          </a:bodyPr>
          <a:p>
            <a:pPr>
              <a:lnSpc>
                <a:spcPct val="100000"/>
              </a:lnSpc>
            </a:pPr>
            <a:r>
              <a:rPr b="0" lang="en-IN" sz="1800" spc="-1" strike="noStrike">
                <a:solidFill>
                  <a:srgbClr val="203864"/>
                </a:solidFill>
                <a:latin typeface="Calibri"/>
                <a:ea typeface="Calibri"/>
              </a:rPr>
              <a:t>Apply</a:t>
            </a:r>
            <a:endParaRPr b="0" lang="en-IN" sz="1800" spc="-1" strike="noStrike">
              <a:latin typeface="Arial"/>
            </a:endParaRPr>
          </a:p>
          <a:p>
            <a:pPr>
              <a:lnSpc>
                <a:spcPct val="100000"/>
              </a:lnSpc>
            </a:pPr>
            <a:r>
              <a:rPr b="0" lang="en-IN" sz="1800" spc="-1" strike="noStrike">
                <a:solidFill>
                  <a:srgbClr val="203864"/>
                </a:solidFill>
                <a:latin typeface="Calibri"/>
                <a:ea typeface="Calibri"/>
              </a:rPr>
              <a:t>Interview</a:t>
            </a:r>
            <a:endParaRPr b="0" lang="en-IN" sz="1800" spc="-1" strike="noStrike">
              <a:latin typeface="Arial"/>
            </a:endParaRPr>
          </a:p>
          <a:p>
            <a:pPr>
              <a:lnSpc>
                <a:spcPct val="100000"/>
              </a:lnSpc>
            </a:pPr>
            <a:r>
              <a:rPr b="0" lang="en-IN" sz="1800" spc="-1" strike="noStrike">
                <a:solidFill>
                  <a:srgbClr val="203864"/>
                </a:solidFill>
                <a:latin typeface="Calibri"/>
                <a:ea typeface="Calibri"/>
              </a:rPr>
              <a:t>Accept Offer</a:t>
            </a:r>
            <a:endParaRPr b="0" lang="en-IN" sz="1800" spc="-1" strike="noStrike">
              <a:latin typeface="Arial"/>
            </a:endParaRPr>
          </a:p>
          <a:p>
            <a:pPr>
              <a:lnSpc>
                <a:spcPct val="100000"/>
              </a:lnSpc>
            </a:pPr>
            <a:r>
              <a:rPr b="0" lang="en-IN" sz="1800" spc="-1" strike="noStrike">
                <a:solidFill>
                  <a:srgbClr val="203864"/>
                </a:solidFill>
                <a:latin typeface="Calibri"/>
                <a:ea typeface="Calibri"/>
              </a:rPr>
              <a:t>Resign</a:t>
            </a:r>
            <a:endParaRPr b="0" lang="en-IN" sz="1800" spc="-1" strike="noStrike">
              <a:latin typeface="Arial"/>
            </a:endParaRPr>
          </a:p>
        </p:txBody>
      </p:sp>
      <p:sp>
        <p:nvSpPr>
          <p:cNvPr id="78" name="CustomShape 9"/>
          <p:cNvSpPr/>
          <p:nvPr/>
        </p:nvSpPr>
        <p:spPr>
          <a:xfrm>
            <a:off x="6010920" y="2970000"/>
            <a:ext cx="1906200" cy="482760"/>
          </a:xfrm>
          <a:custGeom>
            <a:avLst/>
            <a:gdLst/>
            <a:ahLst/>
            <a:rect l="l" t="t" r="r" b="b"/>
            <a:pathLst>
              <a:path w="21600" h="21600">
                <a:moveTo>
                  <a:pt x="0" y="0"/>
                </a:moveTo>
                <a:lnTo>
                  <a:pt x="21600" y="21600"/>
                </a:lnTo>
              </a:path>
            </a:pathLst>
          </a:custGeom>
          <a:noFill/>
          <a:ln w="6480">
            <a:solidFill>
              <a:srgbClr val="4472c4"/>
            </a:solidFill>
            <a:miter/>
            <a:tailEnd len="med" type="triangle" w="med"/>
          </a:ln>
        </p:spPr>
        <p:style>
          <a:lnRef idx="0"/>
          <a:fillRef idx="0"/>
          <a:effectRef idx="0"/>
          <a:fontRef idx="minor"/>
        </p:style>
      </p:sp>
      <p:sp>
        <p:nvSpPr>
          <p:cNvPr id="79" name="CustomShape 10"/>
          <p:cNvSpPr/>
          <p:nvPr/>
        </p:nvSpPr>
        <p:spPr>
          <a:xfrm flipH="1">
            <a:off x="3632760" y="2970000"/>
            <a:ext cx="1486080" cy="310320"/>
          </a:xfrm>
          <a:custGeom>
            <a:avLst/>
            <a:gdLst/>
            <a:ahLst/>
            <a:rect l="l" t="t" r="r" b="b"/>
            <a:pathLst>
              <a:path w="21600" h="21600">
                <a:moveTo>
                  <a:pt x="0" y="0"/>
                </a:moveTo>
                <a:lnTo>
                  <a:pt x="21600" y="21600"/>
                </a:lnTo>
              </a:path>
            </a:pathLst>
          </a:custGeom>
          <a:noFill/>
          <a:ln w="6480">
            <a:solidFill>
              <a:srgbClr val="4472c4"/>
            </a:solidFill>
            <a:miter/>
            <a:tailEnd len="med" type="triangle" w="med"/>
          </a:ln>
        </p:spPr>
        <p:style>
          <a:lnRef idx="0"/>
          <a:fillRef idx="0"/>
          <a:effectRef idx="0"/>
          <a:fontRef idx="minor"/>
        </p:style>
      </p:sp>
      <p:sp>
        <p:nvSpPr>
          <p:cNvPr id="80" name="CustomShape 11"/>
          <p:cNvSpPr/>
          <p:nvPr/>
        </p:nvSpPr>
        <p:spPr>
          <a:xfrm>
            <a:off x="1362600" y="493920"/>
            <a:ext cx="1670040" cy="457560"/>
          </a:xfrm>
          <a:prstGeom prst="rect">
            <a:avLst/>
          </a:prstGeom>
          <a:noFill/>
          <a:ln>
            <a:noFill/>
          </a:ln>
        </p:spPr>
        <p:style>
          <a:lnRef idx="0"/>
          <a:fillRef idx="0"/>
          <a:effectRef idx="0"/>
          <a:fontRef idx="minor"/>
        </p:style>
        <p:txBody>
          <a:bodyPr>
            <a:spAutoFit/>
          </a:bodyPr>
          <a:p>
            <a:pPr>
              <a:lnSpc>
                <a:spcPct val="100000"/>
              </a:lnSpc>
            </a:pPr>
            <a:r>
              <a:rPr b="1" lang="en-IN" sz="2400" spc="-1" strike="noStrike">
                <a:solidFill>
                  <a:srgbClr val="000000"/>
                </a:solidFill>
                <a:latin typeface="Calibri"/>
              </a:rPr>
              <a:t>Example :</a:t>
            </a:r>
            <a:endParaRPr b="0" lang="en-IN" sz="2400" spc="-1" strike="noStrike">
              <a:latin typeface="Arial"/>
            </a:endParaRPr>
          </a:p>
        </p:txBody>
      </p:sp>
    </p:spTree>
  </p:cSld>
  <mc:AlternateContent>
    <mc:Choice Requires="p14">
      <p:transition spd="slow" p14:dur="2000"/>
    </mc:Choice>
    <mc:Fallback>
      <p:transition spd="slow"/>
    </mc:Fallback>
  </mc:AlternateContent>
  <p:timing>
    <p:tnLst>
      <p:par>
        <p:cTn id="76" dur="indefinite" restart="never" nodeType="tmRoot">
          <p:childTnLst>
            <p:seq>
              <p:cTn id="77" dur="indefinite" nodeType="mainSeq">
                <p:childTnLst>
                  <p:par>
                    <p:cTn id="78" fill="hold">
                      <p:stCondLst>
                        <p:cond delay="indefinite"/>
                      </p:stCondLst>
                      <p:childTnLst>
                        <p:par>
                          <p:cTn id="79" fill="hold">
                            <p:stCondLst>
                              <p:cond delay="0"/>
                            </p:stCondLst>
                            <p:childTnLst>
                              <p:par>
                                <p:cTn id="80" nodeType="clickEffect" fill="hold" presetClass="entr" presetID="10">
                                  <p:stCondLst>
                                    <p:cond delay="0"/>
                                  </p:stCondLst>
                                  <p:childTnLst>
                                    <p:set>
                                      <p:cBhvr>
                                        <p:cTn id="81" dur="1" fill="hold">
                                          <p:stCondLst>
                                            <p:cond delay="0"/>
                                          </p:stCondLst>
                                        </p:cTn>
                                        <p:tgtEl>
                                          <p:spTgt spid="80"/>
                                        </p:tgtEl>
                                        <p:attrNameLst>
                                          <p:attrName>style.visibility</p:attrName>
                                        </p:attrNameLst>
                                      </p:cBhvr>
                                      <p:to>
                                        <p:strVal val="visible"/>
                                      </p:to>
                                    </p:set>
                                    <p:animEffect filter="fade" transition="in">
                                      <p:cBhvr additive="repl">
                                        <p:cTn id="82" dur="500"/>
                                        <p:tgtEl>
                                          <p:spTgt spid="80"/>
                                        </p:tgtEl>
                                      </p:cBhvr>
                                    </p:animEffec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0">
                                  <p:stCondLst>
                                    <p:cond delay="0"/>
                                  </p:stCondLst>
                                  <p:childTnLst>
                                    <p:set>
                                      <p:cBhvr>
                                        <p:cTn id="86" dur="1" fill="hold">
                                          <p:stCondLst>
                                            <p:cond delay="0"/>
                                          </p:stCondLst>
                                        </p:cTn>
                                        <p:tgtEl>
                                          <p:spTgt spid="70"/>
                                        </p:tgtEl>
                                        <p:attrNameLst>
                                          <p:attrName>style.visibility</p:attrName>
                                        </p:attrNameLst>
                                      </p:cBhvr>
                                      <p:to>
                                        <p:strVal val="visible"/>
                                      </p:to>
                                    </p:set>
                                    <p:animEffect filter="fade" transition="in">
                                      <p:cBhvr additive="repl">
                                        <p:cTn id="87" dur="500"/>
                                        <p:tgtEl>
                                          <p:spTgt spid="70"/>
                                        </p:tgtEl>
                                      </p:cBhvr>
                                    </p:animEffec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14" presetSubtype="10">
                                  <p:stCondLst>
                                    <p:cond delay="0"/>
                                  </p:stCondLst>
                                  <p:childTnLst>
                                    <p:set>
                                      <p:cBhvr>
                                        <p:cTn id="91" dur="1" fill="hold">
                                          <p:stCondLst>
                                            <p:cond delay="0"/>
                                          </p:stCondLst>
                                        </p:cTn>
                                        <p:tgtEl>
                                          <p:spTgt spid="71"/>
                                        </p:tgtEl>
                                        <p:attrNameLst>
                                          <p:attrName>style.visibility</p:attrName>
                                        </p:attrNameLst>
                                      </p:cBhvr>
                                      <p:to>
                                        <p:strVal val="visible"/>
                                      </p:to>
                                    </p:set>
                                    <p:animEffect filter="randombar(horizontal)" transition="in">
                                      <p:cBhvr additive="repl">
                                        <p:cTn id="92" dur="500"/>
                                        <p:tgtEl>
                                          <p:spTgt spid="71"/>
                                        </p:tgtEl>
                                      </p:cBhvr>
                                    </p:animEffec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7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7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7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7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7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7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7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pic>
        <p:nvPicPr>
          <p:cNvPr id="82" name="Picture 8" descr=""/>
          <p:cNvPicPr/>
          <p:nvPr/>
        </p:nvPicPr>
        <p:blipFill>
          <a:blip r:embed="rId1"/>
          <a:stretch/>
        </p:blipFill>
        <p:spPr>
          <a:xfrm>
            <a:off x="363240" y="6128280"/>
            <a:ext cx="1228320" cy="409320"/>
          </a:xfrm>
          <a:prstGeom prst="rect">
            <a:avLst/>
          </a:prstGeom>
          <a:ln>
            <a:noFill/>
          </a:ln>
        </p:spPr>
      </p:pic>
      <p:pic>
        <p:nvPicPr>
          <p:cNvPr id="83" name="Picture 3" descr=""/>
          <p:cNvPicPr/>
          <p:nvPr/>
        </p:nvPicPr>
        <p:blipFill>
          <a:blip r:embed="rId2"/>
          <a:stretch/>
        </p:blipFill>
        <p:spPr>
          <a:xfrm>
            <a:off x="3531240" y="1073160"/>
            <a:ext cx="6811560" cy="5429880"/>
          </a:xfrm>
          <a:prstGeom prst="rect">
            <a:avLst/>
          </a:prstGeom>
          <a:ln>
            <a:noFill/>
          </a:ln>
        </p:spPr>
      </p:pic>
      <p:sp>
        <p:nvSpPr>
          <p:cNvPr id="84" name="CustomShape 2"/>
          <p:cNvSpPr/>
          <p:nvPr/>
        </p:nvSpPr>
        <p:spPr>
          <a:xfrm>
            <a:off x="1604880" y="666000"/>
            <a:ext cx="3547800" cy="396720"/>
          </a:xfrm>
          <a:prstGeom prst="rect">
            <a:avLst/>
          </a:prstGeom>
          <a:noFill/>
          <a:ln>
            <a:noFill/>
          </a:ln>
        </p:spPr>
        <p:style>
          <a:lnRef idx="0"/>
          <a:fillRef idx="0"/>
          <a:effectRef idx="0"/>
          <a:fontRef idx="minor"/>
        </p:style>
        <p:txBody>
          <a:bodyPr>
            <a:spAutoFit/>
          </a:bodyPr>
          <a:p>
            <a:pPr>
              <a:lnSpc>
                <a:spcPct val="100000"/>
              </a:lnSpc>
            </a:pPr>
            <a:r>
              <a:rPr b="1" lang="en-IN" sz="2000" spc="-1" strike="noStrike">
                <a:solidFill>
                  <a:srgbClr val="000000"/>
                </a:solidFill>
                <a:latin typeface="Calibri"/>
              </a:rPr>
              <a:t>EXAMPLE :</a:t>
            </a:r>
            <a:endParaRPr b="0" lang="en-IN" sz="2000" spc="-1" strike="noStrike">
              <a:latin typeface="Arial"/>
            </a:endParaRPr>
          </a:p>
        </p:txBody>
      </p:sp>
    </p:spTree>
  </p:cSld>
  <mc:AlternateContent>
    <mc:Choice Requires="p14">
      <p:transition spd="slow" p14:dur="2000"/>
    </mc:Choice>
    <mc:Fallback>
      <p:transition spd="slow"/>
    </mc:Fallback>
  </mc:AlternateContent>
  <p:timing>
    <p:tnLst>
      <p:par>
        <p:cTn id="125" dur="indefinite" restart="never" nodeType="tmRoot">
          <p:childTnLst>
            <p:seq>
              <p:cTn id="126" dur="indefinite" nodeType="mainSeq">
                <p:childTnLst>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8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0" y="0"/>
            <a:ext cx="12188520" cy="6857640"/>
          </a:xfrm>
          <a:prstGeom prst="rect">
            <a:avLst/>
          </a:prstGeom>
          <a:solidFill>
            <a:srgbClr val="ffffff"/>
          </a:solidFill>
          <a:ln w="12600">
            <a:noFill/>
          </a:ln>
        </p:spPr>
        <p:style>
          <a:lnRef idx="0"/>
          <a:fillRef idx="0"/>
          <a:effectRef idx="0"/>
          <a:fontRef idx="minor"/>
        </p:style>
      </p:sp>
      <p:sp>
        <p:nvSpPr>
          <p:cNvPr id="86" name="CustomShape 2"/>
          <p:cNvSpPr/>
          <p:nvPr/>
        </p:nvSpPr>
        <p:spPr>
          <a:xfrm>
            <a:off x="792720" y="312840"/>
            <a:ext cx="5181120" cy="1671120"/>
          </a:xfrm>
          <a:prstGeom prst="rect">
            <a:avLst/>
          </a:prstGeom>
          <a:noFill/>
          <a:ln>
            <a:noFill/>
          </a:ln>
        </p:spPr>
        <p:style>
          <a:lnRef idx="0"/>
          <a:fillRef idx="0"/>
          <a:effectRef idx="0"/>
          <a:fontRef idx="minor"/>
        </p:style>
        <p:txBody>
          <a:bodyPr anchor="ctr">
            <a:normAutofit/>
          </a:bodyPr>
          <a:p>
            <a:pPr>
              <a:lnSpc>
                <a:spcPct val="90000"/>
              </a:lnSpc>
              <a:spcAft>
                <a:spcPts val="601"/>
              </a:spcAft>
            </a:pPr>
            <a:r>
              <a:rPr b="1" lang="en-IN" sz="4000" spc="-1" strike="noStrike">
                <a:solidFill>
                  <a:srgbClr val="203864"/>
                </a:solidFill>
                <a:latin typeface="Calibri Light"/>
              </a:rPr>
              <a:t>  </a:t>
            </a:r>
            <a:r>
              <a:rPr b="1" lang="en-IN" sz="4000" spc="-1" strike="noStrike">
                <a:solidFill>
                  <a:srgbClr val="2f5597"/>
                </a:solidFill>
                <a:latin typeface="Calibri Light"/>
              </a:rPr>
              <a:t> </a:t>
            </a:r>
            <a:r>
              <a:rPr b="1" lang="en-IN" sz="4000" spc="-1" strike="noStrike">
                <a:solidFill>
                  <a:srgbClr val="2f5597"/>
                </a:solidFill>
                <a:latin typeface="Calibri Light"/>
              </a:rPr>
              <a:t>Object</a:t>
            </a:r>
            <a:endParaRPr b="0" lang="en-IN" sz="4000" spc="-1" strike="noStrike">
              <a:latin typeface="Arial"/>
            </a:endParaRPr>
          </a:p>
        </p:txBody>
      </p:sp>
      <p:sp>
        <p:nvSpPr>
          <p:cNvPr id="87" name="CustomShape 3"/>
          <p:cNvSpPr/>
          <p:nvPr/>
        </p:nvSpPr>
        <p:spPr>
          <a:xfrm>
            <a:off x="1037160" y="1975320"/>
            <a:ext cx="5900040" cy="2428200"/>
          </a:xfrm>
          <a:prstGeom prst="rect">
            <a:avLst/>
          </a:prstGeom>
          <a:noFill/>
          <a:ln>
            <a:noFill/>
          </a:ln>
        </p:spPr>
        <p:style>
          <a:lnRef idx="0"/>
          <a:fillRef idx="0"/>
          <a:effectRef idx="0"/>
          <a:fontRef idx="minor"/>
        </p:style>
        <p:txBody>
          <a:bodyPr>
            <a:normAutofit/>
          </a:bodyPr>
          <a:p>
            <a:pPr algn="just">
              <a:lnSpc>
                <a:spcPct val="100000"/>
              </a:lnSpc>
            </a:pPr>
            <a:r>
              <a:rPr b="0" lang="en-IN" sz="2200" spc="-1" strike="noStrike">
                <a:solidFill>
                  <a:srgbClr val="000000"/>
                </a:solidFill>
                <a:latin typeface="Calibri"/>
                <a:ea typeface="Calibri"/>
              </a:rPr>
              <a:t>Objects are entities that have behavior , that hold information, and that can interact with one another.</a:t>
            </a:r>
            <a:endParaRPr b="0" lang="en-IN" sz="2200" spc="-1" strike="noStrike">
              <a:latin typeface="Arial"/>
            </a:endParaRPr>
          </a:p>
          <a:p>
            <a:pPr algn="just">
              <a:lnSpc>
                <a:spcPct val="100000"/>
              </a:lnSpc>
            </a:pPr>
            <a:r>
              <a:rPr b="0" lang="en-IN" sz="2200" spc="-1" strike="noStrike">
                <a:solidFill>
                  <a:srgbClr val="000000"/>
                </a:solidFill>
                <a:latin typeface="Calibri"/>
                <a:ea typeface="Calibri"/>
              </a:rPr>
              <a:t>In pure OOP terms an object is an instance of a class.</a:t>
            </a:r>
            <a:endParaRPr b="0" lang="en-IN" sz="2200" spc="-1" strike="noStrike">
              <a:latin typeface="Arial"/>
            </a:endParaRPr>
          </a:p>
          <a:p>
            <a:pPr algn="just">
              <a:lnSpc>
                <a:spcPct val="100000"/>
              </a:lnSpc>
            </a:pPr>
            <a:endParaRPr b="0" lang="en-IN" sz="2200" spc="-1" strike="noStrike">
              <a:latin typeface="Arial"/>
            </a:endParaRPr>
          </a:p>
          <a:p>
            <a:pPr algn="just">
              <a:lnSpc>
                <a:spcPct val="100000"/>
              </a:lnSpc>
            </a:pPr>
            <a:endParaRPr b="0" lang="en-IN" sz="2200" spc="-1" strike="noStrike">
              <a:latin typeface="Arial"/>
            </a:endParaRPr>
          </a:p>
          <a:p>
            <a:pPr algn="just">
              <a:lnSpc>
                <a:spcPct val="90000"/>
              </a:lnSpc>
              <a:spcAft>
                <a:spcPts val="601"/>
              </a:spcAft>
            </a:pPr>
            <a:endParaRPr b="0" lang="en-IN" sz="2200" spc="-1" strike="noStrike">
              <a:latin typeface="Arial"/>
            </a:endParaRPr>
          </a:p>
          <a:p>
            <a:pPr>
              <a:lnSpc>
                <a:spcPct val="90000"/>
              </a:lnSpc>
              <a:spcAft>
                <a:spcPts val="601"/>
              </a:spcAft>
            </a:pPr>
            <a:endParaRPr b="0" lang="en-IN" sz="2200" spc="-1" strike="noStrike">
              <a:latin typeface="Arial"/>
            </a:endParaRPr>
          </a:p>
          <a:p>
            <a:pPr>
              <a:lnSpc>
                <a:spcPct val="90000"/>
              </a:lnSpc>
              <a:spcAft>
                <a:spcPts val="601"/>
              </a:spcAft>
            </a:pPr>
            <a:endParaRPr b="0" lang="en-IN" sz="2200" spc="-1" strike="noStrike">
              <a:latin typeface="Arial"/>
            </a:endParaRPr>
          </a:p>
        </p:txBody>
      </p:sp>
      <p:pic>
        <p:nvPicPr>
          <p:cNvPr id="88" name="Picture 8" descr=""/>
          <p:cNvPicPr/>
          <p:nvPr/>
        </p:nvPicPr>
        <p:blipFill>
          <a:blip r:embed="rId1"/>
          <a:stretch/>
        </p:blipFill>
        <p:spPr>
          <a:xfrm>
            <a:off x="363240" y="6128280"/>
            <a:ext cx="1228320" cy="409320"/>
          </a:xfrm>
          <a:prstGeom prst="rect">
            <a:avLst/>
          </a:prstGeom>
          <a:ln>
            <a:noFill/>
          </a:ln>
        </p:spPr>
      </p:pic>
      <p:pic>
        <p:nvPicPr>
          <p:cNvPr id="89" name="Picture 4" descr=""/>
          <p:cNvPicPr/>
          <p:nvPr/>
        </p:nvPicPr>
        <p:blipFill>
          <a:blip r:embed="rId2"/>
          <a:stretch/>
        </p:blipFill>
        <p:spPr>
          <a:xfrm>
            <a:off x="6837840" y="617400"/>
            <a:ext cx="5359680" cy="5162400"/>
          </a:xfrm>
          <a:prstGeom prst="rect">
            <a:avLst/>
          </a:prstGeom>
          <a:ln>
            <a:noFill/>
          </a:ln>
        </p:spPr>
      </p:pic>
    </p:spTree>
  </p:cSld>
  <mc:AlternateContent>
    <mc:Choice Requires="p14">
      <p:transition spd="slow" p14:dur="2000"/>
    </mc:Choice>
    <mc:Fallback>
      <p:transition spd="slow"/>
    </mc:Fallback>
  </mc:AlternateContent>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0">
                                  <p:stCondLst>
                                    <p:cond delay="0"/>
                                  </p:stCondLst>
                                  <p:childTnLst>
                                    <p:set>
                                      <p:cBhvr>
                                        <p:cTn id="140" dur="1" fill="hold">
                                          <p:stCondLst>
                                            <p:cond delay="0"/>
                                          </p:stCondLst>
                                        </p:cTn>
                                        <p:tgtEl>
                                          <p:spTgt spid="86"/>
                                        </p:tgtEl>
                                        <p:attrNameLst>
                                          <p:attrName>style.visibility</p:attrName>
                                        </p:attrNameLst>
                                      </p:cBhvr>
                                      <p:to>
                                        <p:strVal val="visible"/>
                                      </p:to>
                                    </p:set>
                                    <p:animEffect filter="fade" transition="in">
                                      <p:cBhvr additive="repl">
                                        <p:cTn id="141" dur="500"/>
                                        <p:tgtEl>
                                          <p:spTgt spid="86"/>
                                        </p:tgtEl>
                                      </p:cBhvr>
                                    </p:animEffect>
                                  </p:childTnLst>
                                </p:cTn>
                              </p:par>
                            </p:childTnLst>
                          </p:cTn>
                        </p:par>
                      </p:childTnLst>
                    </p:cTn>
                  </p:par>
                  <p:par>
                    <p:cTn id="142" fill="hold">
                      <p:stCondLst>
                        <p:cond delay="indefinite"/>
                      </p:stCondLst>
                      <p:childTnLst>
                        <p:par>
                          <p:cTn id="143" fill="hold">
                            <p:stCondLst>
                              <p:cond delay="0"/>
                            </p:stCondLst>
                            <p:childTnLst>
                              <p:par>
                                <p:cTn id="144" nodeType="clickEffect" fill="hold" presetClass="entr" presetID="10">
                                  <p:stCondLst>
                                    <p:cond delay="0"/>
                                  </p:stCondLst>
                                  <p:childTnLst>
                                    <p:set>
                                      <p:cBhvr>
                                        <p:cTn id="145" dur="1" fill="hold">
                                          <p:stCondLst>
                                            <p:cond delay="0"/>
                                          </p:stCondLst>
                                        </p:cTn>
                                        <p:tgtEl>
                                          <p:spTgt spid="87"/>
                                        </p:tgtEl>
                                        <p:attrNameLst>
                                          <p:attrName>style.visibility</p:attrName>
                                        </p:attrNameLst>
                                      </p:cBhvr>
                                      <p:to>
                                        <p:strVal val="visible"/>
                                      </p:to>
                                    </p:set>
                                    <p:animEffect filter="fade" transition="in">
                                      <p:cBhvr additive="repl">
                                        <p:cTn id="146" dur="500"/>
                                        <p:tgtEl>
                                          <p:spTgt spid="87"/>
                                        </p:tgtEl>
                                      </p:cBhvr>
                                    </p:animEffec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0">
                                  <p:stCondLst>
                                    <p:cond delay="0"/>
                                  </p:stCondLst>
                                  <p:childTnLst>
                                    <p:set>
                                      <p:cBhvr>
                                        <p:cTn id="150" dur="1" fill="hold">
                                          <p:stCondLst>
                                            <p:cond delay="0"/>
                                          </p:stCondLst>
                                        </p:cTn>
                                        <p:tgtEl>
                                          <p:spTgt spid="89"/>
                                        </p:tgtEl>
                                        <p:attrNameLst>
                                          <p:attrName>style.visibility</p:attrName>
                                        </p:attrNameLst>
                                      </p:cBhvr>
                                      <p:to>
                                        <p:strVal val="visible"/>
                                      </p:to>
                                    </p:set>
                                    <p:animEffect filter="fade" transition="in">
                                      <p:cBhvr additive="repl">
                                        <p:cTn id="151" dur="500"/>
                                        <p:tgtEl>
                                          <p:spTgt spid="8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536</TotalTime>
  <Application>Trio_Office/6.2.8.2$Windows_x86 LibreOffice_project/</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2023-06-06T07:07:00Z</dcterms:created>
  <dc:creator/>
  <dc:description/>
  <dc:language>en-IN</dc:language>
  <cp:lastModifiedBy/>
  <dcterms:modified xsi:type="dcterms:W3CDTF">2025-01-29T23:20:55Z</dcterms:modified>
  <cp:revision>1147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ICV">
    <vt:lpwstr>4D6CBD580A5F45AD9319048A7EB13D53</vt:lpwstr>
  </property>
  <property fmtid="{D5CDD505-2E9C-101B-9397-08002B2CF9AE}" pid="6" name="KSOProductBuildVer">
    <vt:lpwstr>1033-11.2.0.11537</vt:lpwstr>
  </property>
  <property fmtid="{D5CDD505-2E9C-101B-9397-08002B2CF9AE}" pid="7" name="LinksUpToDate">
    <vt:bool>0</vt:bool>
  </property>
  <property fmtid="{D5CDD505-2E9C-101B-9397-08002B2CF9AE}" pid="8" name="MMClips">
    <vt:i4>0</vt:i4>
  </property>
  <property fmtid="{D5CDD505-2E9C-101B-9397-08002B2CF9AE}" pid="9" name="Notes">
    <vt:i4>0</vt:i4>
  </property>
  <property fmtid="{D5CDD505-2E9C-101B-9397-08002B2CF9AE}" pid="10" name="PresentationFormat">
    <vt:lpwstr>Widescreen</vt:lpwstr>
  </property>
  <property fmtid="{D5CDD505-2E9C-101B-9397-08002B2CF9AE}" pid="11" name="ScaleCrop">
    <vt:bool>0</vt:bool>
  </property>
  <property fmtid="{D5CDD505-2E9C-101B-9397-08002B2CF9AE}" pid="12" name="ShareDoc">
    <vt:bool>0</vt:bool>
  </property>
  <property fmtid="{D5CDD505-2E9C-101B-9397-08002B2CF9AE}" pid="13" name="Slides">
    <vt:i4>26</vt:i4>
  </property>
</Properties>
</file>